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355" r:id="rId2"/>
    <p:sldId id="359" r:id="rId3"/>
    <p:sldId id="375" r:id="rId4"/>
    <p:sldId id="307" r:id="rId5"/>
    <p:sldId id="362" r:id="rId6"/>
    <p:sldId id="332" r:id="rId7"/>
    <p:sldId id="310" r:id="rId8"/>
    <p:sldId id="363" r:id="rId9"/>
    <p:sldId id="327" r:id="rId10"/>
    <p:sldId id="364" r:id="rId11"/>
    <p:sldId id="365" r:id="rId12"/>
    <p:sldId id="374" r:id="rId13"/>
    <p:sldId id="333" r:id="rId14"/>
    <p:sldId id="377" r:id="rId15"/>
    <p:sldId id="360" r:id="rId16"/>
    <p:sldId id="341" r:id="rId17"/>
    <p:sldId id="386" r:id="rId18"/>
    <p:sldId id="387" r:id="rId19"/>
    <p:sldId id="382" r:id="rId20"/>
    <p:sldId id="378" r:id="rId21"/>
    <p:sldId id="383" r:id="rId22"/>
    <p:sldId id="339" r:id="rId23"/>
    <p:sldId id="384" r:id="rId24"/>
    <p:sldId id="380" r:id="rId25"/>
    <p:sldId id="361" r:id="rId26"/>
    <p:sldId id="370" r:id="rId27"/>
    <p:sldId id="369" r:id="rId28"/>
    <p:sldId id="368" r:id="rId29"/>
    <p:sldId id="385" r:id="rId30"/>
    <p:sldId id="367" r:id="rId31"/>
    <p:sldId id="354" r:id="rId32"/>
    <p:sldId id="373" r:id="rId33"/>
    <p:sldId id="321" r:id="rId34"/>
    <p:sldId id="372" r:id="rId35"/>
    <p:sldId id="343" r:id="rId36"/>
    <p:sldId id="344" r:id="rId37"/>
    <p:sldId id="285" r:id="rId38"/>
    <p:sldId id="347" r:id="rId39"/>
    <p:sldId id="340" r:id="rId40"/>
    <p:sldId id="351" r:id="rId41"/>
    <p:sldId id="35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E5F5"/>
    <a:srgbClr val="0E9ED5"/>
    <a:srgbClr val="156082"/>
    <a:srgbClr val="FFA3A3"/>
    <a:srgbClr val="181818"/>
    <a:srgbClr val="0A0806"/>
    <a:srgbClr val="262626"/>
    <a:srgbClr val="F2F2F2"/>
    <a:srgbClr val="513A28"/>
    <a:srgbClr val="A37F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5BE852-22EC-4F11-9E38-6A283F933BAE}" v="709" dt="2024-04-16T03:27:42.413"/>
    <p1510:client id="{92D722B5-F767-EB4A-A6D5-3943A4CB160D}" v="88" dt="2024-04-15T18:36:58.9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6"/>
    <p:restoredTop sz="87050" autoAdjust="0"/>
  </p:normalViewPr>
  <p:slideViewPr>
    <p:cSldViewPr snapToGrid="0">
      <p:cViewPr varScale="1">
        <p:scale>
          <a:sx n="64" d="100"/>
          <a:sy n="64" d="100"/>
        </p:scale>
        <p:origin x="127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yler J Yang (263947)" userId="b7d93d73-115b-40ed-85a7-edc188f2a0e7" providerId="ADAL" clId="{0A6C9D82-B14A-6841-B4C4-9D6B2DDBDAB8}"/>
    <pc:docChg chg="undo custSel addSld delSld modSld sldOrd">
      <pc:chgData name="Tyler J Yang (263947)" userId="b7d93d73-115b-40ed-85a7-edc188f2a0e7" providerId="ADAL" clId="{0A6C9D82-B14A-6841-B4C4-9D6B2DDBDAB8}" dt="2024-04-10T19:02:40.031" v="7678" actId="207"/>
      <pc:docMkLst>
        <pc:docMk/>
      </pc:docMkLst>
      <pc:sldChg chg="addSp modSp mod setBg">
        <pc:chgData name="Tyler J Yang (263947)" userId="b7d93d73-115b-40ed-85a7-edc188f2a0e7" providerId="ADAL" clId="{0A6C9D82-B14A-6841-B4C4-9D6B2DDBDAB8}" dt="2024-04-03T17:54:53.085" v="1991" actId="26606"/>
        <pc:sldMkLst>
          <pc:docMk/>
          <pc:sldMk cId="100821521" sldId="256"/>
        </pc:sldMkLst>
        <pc:spChg chg="mod">
          <ac:chgData name="Tyler J Yang (263947)" userId="b7d93d73-115b-40ed-85a7-edc188f2a0e7" providerId="ADAL" clId="{0A6C9D82-B14A-6841-B4C4-9D6B2DDBDAB8}" dt="2024-04-03T17:54:53.085" v="1991" actId="26606"/>
          <ac:spMkLst>
            <pc:docMk/>
            <pc:sldMk cId="100821521" sldId="256"/>
            <ac:spMk id="2" creationId="{CCF07770-2C84-F671-CE64-0C4203F58F91}"/>
          </ac:spMkLst>
        </pc:spChg>
        <pc:spChg chg="mod">
          <ac:chgData name="Tyler J Yang (263947)" userId="b7d93d73-115b-40ed-85a7-edc188f2a0e7" providerId="ADAL" clId="{0A6C9D82-B14A-6841-B4C4-9D6B2DDBDAB8}" dt="2024-04-03T17:54:53.085" v="1991" actId="26606"/>
          <ac:spMkLst>
            <pc:docMk/>
            <pc:sldMk cId="100821521" sldId="256"/>
            <ac:spMk id="3" creationId="{37A7A436-A1D4-6662-0E0D-668493B0131F}"/>
          </ac:spMkLst>
        </pc:spChg>
        <pc:spChg chg="add">
          <ac:chgData name="Tyler J Yang (263947)" userId="b7d93d73-115b-40ed-85a7-edc188f2a0e7" providerId="ADAL" clId="{0A6C9D82-B14A-6841-B4C4-9D6B2DDBDAB8}" dt="2024-04-03T17:54:53.085" v="1991" actId="26606"/>
          <ac:spMkLst>
            <pc:docMk/>
            <pc:sldMk cId="100821521" sldId="256"/>
            <ac:spMk id="8" creationId="{4522B21E-B2B9-4C72-9A71-C87EFD137480}"/>
          </ac:spMkLst>
        </pc:spChg>
        <pc:spChg chg="add">
          <ac:chgData name="Tyler J Yang (263947)" userId="b7d93d73-115b-40ed-85a7-edc188f2a0e7" providerId="ADAL" clId="{0A6C9D82-B14A-6841-B4C4-9D6B2DDBDAB8}" dt="2024-04-03T17:54:53.085" v="1991" actId="26606"/>
          <ac:spMkLst>
            <pc:docMk/>
            <pc:sldMk cId="100821521" sldId="256"/>
            <ac:spMk id="10" creationId="{5EB7D2A2-F448-44D4-938C-DC84CBCB3B1E}"/>
          </ac:spMkLst>
        </pc:spChg>
        <pc:spChg chg="add">
          <ac:chgData name="Tyler J Yang (263947)" userId="b7d93d73-115b-40ed-85a7-edc188f2a0e7" providerId="ADAL" clId="{0A6C9D82-B14A-6841-B4C4-9D6B2DDBDAB8}" dt="2024-04-03T17:54:53.085" v="1991" actId="26606"/>
          <ac:spMkLst>
            <pc:docMk/>
            <pc:sldMk cId="100821521" sldId="256"/>
            <ac:spMk id="12" creationId="{871AEA07-1E14-44B4-8E55-64EF049CD66F}"/>
          </ac:spMkLst>
        </pc:spChg>
        <pc:cxnChg chg="add">
          <ac:chgData name="Tyler J Yang (263947)" userId="b7d93d73-115b-40ed-85a7-edc188f2a0e7" providerId="ADAL" clId="{0A6C9D82-B14A-6841-B4C4-9D6B2DDBDAB8}" dt="2024-04-03T17:54:53.085" v="1991" actId="26606"/>
          <ac:cxnSpMkLst>
            <pc:docMk/>
            <pc:sldMk cId="100821521" sldId="256"/>
            <ac:cxnSpMk id="14" creationId="{F7C8EA93-3210-4C62-99E9-153C275E3A87}"/>
          </ac:cxnSpMkLst>
        </pc:cxnChg>
      </pc:sldChg>
      <pc:sldChg chg="modSp new del mod">
        <pc:chgData name="Tyler J Yang (263947)" userId="b7d93d73-115b-40ed-85a7-edc188f2a0e7" providerId="ADAL" clId="{0A6C9D82-B14A-6841-B4C4-9D6B2DDBDAB8}" dt="2024-04-03T18:16:07.984" v="2510" actId="2696"/>
        <pc:sldMkLst>
          <pc:docMk/>
          <pc:sldMk cId="1295693580" sldId="257"/>
        </pc:sldMkLst>
        <pc:spChg chg="mod">
          <ac:chgData name="Tyler J Yang (263947)" userId="b7d93d73-115b-40ed-85a7-edc188f2a0e7" providerId="ADAL" clId="{0A6C9D82-B14A-6841-B4C4-9D6B2DDBDAB8}" dt="2024-04-02T17:54:18.465" v="164" actId="20577"/>
          <ac:spMkLst>
            <pc:docMk/>
            <pc:sldMk cId="1295693580" sldId="257"/>
            <ac:spMk id="3" creationId="{1636BCBE-0ACE-009C-EE3A-8335BD82ADC2}"/>
          </ac:spMkLst>
        </pc:spChg>
      </pc:sldChg>
      <pc:sldChg chg="modSp new del mod">
        <pc:chgData name="Tyler J Yang (263947)" userId="b7d93d73-115b-40ed-85a7-edc188f2a0e7" providerId="ADAL" clId="{0A6C9D82-B14A-6841-B4C4-9D6B2DDBDAB8}" dt="2024-04-08T15:45:27.066" v="2982" actId="2696"/>
        <pc:sldMkLst>
          <pc:docMk/>
          <pc:sldMk cId="2236390268" sldId="258"/>
        </pc:sldMkLst>
        <pc:spChg chg="mod">
          <ac:chgData name="Tyler J Yang (263947)" userId="b7d93d73-115b-40ed-85a7-edc188f2a0e7" providerId="ADAL" clId="{0A6C9D82-B14A-6841-B4C4-9D6B2DDBDAB8}" dt="2024-04-02T18:00:09.233" v="874" actId="20577"/>
          <ac:spMkLst>
            <pc:docMk/>
            <pc:sldMk cId="2236390268" sldId="258"/>
            <ac:spMk id="3" creationId="{DA210B25-335B-D8BC-CE57-ACDB6F463A45}"/>
          </ac:spMkLst>
        </pc:spChg>
      </pc:sldChg>
      <pc:sldChg chg="addSp delSp modSp new add del mod ord setBg">
        <pc:chgData name="Tyler J Yang (263947)" userId="b7d93d73-115b-40ed-85a7-edc188f2a0e7" providerId="ADAL" clId="{0A6C9D82-B14A-6841-B4C4-9D6B2DDBDAB8}" dt="2024-04-10T19:01:45.562" v="7676" actId="207"/>
        <pc:sldMkLst>
          <pc:docMk/>
          <pc:sldMk cId="372607837" sldId="259"/>
        </pc:sldMkLst>
        <pc:spChg chg="mod">
          <ac:chgData name="Tyler J Yang (263947)" userId="b7d93d73-115b-40ed-85a7-edc188f2a0e7" providerId="ADAL" clId="{0A6C9D82-B14A-6841-B4C4-9D6B2DDBDAB8}" dt="2024-04-03T17:55:16.857" v="1994" actId="26606"/>
          <ac:spMkLst>
            <pc:docMk/>
            <pc:sldMk cId="372607837" sldId="259"/>
            <ac:spMk id="2" creationId="{EBC93D43-41B7-DF53-DC13-BD4956C7C9C6}"/>
          </ac:spMkLst>
        </pc:spChg>
        <pc:spChg chg="del mod">
          <ac:chgData name="Tyler J Yang (263947)" userId="b7d93d73-115b-40ed-85a7-edc188f2a0e7" providerId="ADAL" clId="{0A6C9D82-B14A-6841-B4C4-9D6B2DDBDAB8}" dt="2024-04-03T17:55:12.804" v="1992" actId="478"/>
          <ac:spMkLst>
            <pc:docMk/>
            <pc:sldMk cId="372607837" sldId="259"/>
            <ac:spMk id="3" creationId="{1441F15B-4508-3E3C-19C9-2535232C076C}"/>
          </ac:spMkLst>
        </pc:spChg>
        <pc:spChg chg="add del mod">
          <ac:chgData name="Tyler J Yang (263947)" userId="b7d93d73-115b-40ed-85a7-edc188f2a0e7" providerId="ADAL" clId="{0A6C9D82-B14A-6841-B4C4-9D6B2DDBDAB8}" dt="2024-04-03T17:55:14.313" v="1993" actId="478"/>
          <ac:spMkLst>
            <pc:docMk/>
            <pc:sldMk cId="372607837" sldId="259"/>
            <ac:spMk id="6" creationId="{138EC659-3C22-A2BC-C20A-6A339C99E1C7}"/>
          </ac:spMkLst>
        </pc:spChg>
        <pc:spChg chg="add mod">
          <ac:chgData name="Tyler J Yang (263947)" userId="b7d93d73-115b-40ed-85a7-edc188f2a0e7" providerId="ADAL" clId="{0A6C9D82-B14A-6841-B4C4-9D6B2DDBDAB8}" dt="2024-04-10T19:01:45.562" v="7676" actId="207"/>
          <ac:spMkLst>
            <pc:docMk/>
            <pc:sldMk cId="372607837" sldId="259"/>
            <ac:spMk id="8" creationId="{FFC1A6AB-49BB-3746-FC8A-B7E0C9CA0B3F}"/>
          </ac:spMkLst>
        </pc:spChg>
        <pc:spChg chg="add del">
          <ac:chgData name="Tyler J Yang (263947)" userId="b7d93d73-115b-40ed-85a7-edc188f2a0e7" providerId="ADAL" clId="{0A6C9D82-B14A-6841-B4C4-9D6B2DDBDAB8}" dt="2024-04-08T15:33:50.240" v="2874" actId="26606"/>
          <ac:spMkLst>
            <pc:docMk/>
            <pc:sldMk cId="372607837" sldId="259"/>
            <ac:spMk id="9" creationId="{47942995-B07F-4636-9A06-C6A104B260A8}"/>
          </ac:spMkLst>
        </pc:spChg>
        <pc:spChg chg="add mod">
          <ac:chgData name="Tyler J Yang (263947)" userId="b7d93d73-115b-40ed-85a7-edc188f2a0e7" providerId="ADAL" clId="{0A6C9D82-B14A-6841-B4C4-9D6B2DDBDAB8}" dt="2024-04-10T19:01:45.562" v="7676" actId="207"/>
          <ac:spMkLst>
            <pc:docMk/>
            <pc:sldMk cId="372607837" sldId="259"/>
            <ac:spMk id="10" creationId="{C9D5999A-D21C-6B03-5C45-A7642FA61B47}"/>
          </ac:spMkLst>
        </pc:spChg>
        <pc:spChg chg="add mod">
          <ac:chgData name="Tyler J Yang (263947)" userId="b7d93d73-115b-40ed-85a7-edc188f2a0e7" providerId="ADAL" clId="{0A6C9D82-B14A-6841-B4C4-9D6B2DDBDAB8}" dt="2024-04-10T19:01:45.562" v="7676" actId="207"/>
          <ac:spMkLst>
            <pc:docMk/>
            <pc:sldMk cId="372607837" sldId="259"/>
            <ac:spMk id="15" creationId="{3A38BF05-AA4A-84AC-814A-90675314C1C5}"/>
          </ac:spMkLst>
        </pc:spChg>
        <pc:spChg chg="add del">
          <ac:chgData name="Tyler J Yang (263947)" userId="b7d93d73-115b-40ed-85a7-edc188f2a0e7" providerId="ADAL" clId="{0A6C9D82-B14A-6841-B4C4-9D6B2DDBDAB8}" dt="2024-04-08T15:33:50.240" v="2874" actId="26606"/>
          <ac:spMkLst>
            <pc:docMk/>
            <pc:sldMk cId="372607837" sldId="259"/>
            <ac:spMk id="16" creationId="{B81933D1-5615-42C7-9C0B-4EB7105CCE2D}"/>
          </ac:spMkLst>
        </pc:spChg>
        <pc:spChg chg="add del">
          <ac:chgData name="Tyler J Yang (263947)" userId="b7d93d73-115b-40ed-85a7-edc188f2a0e7" providerId="ADAL" clId="{0A6C9D82-B14A-6841-B4C4-9D6B2DDBDAB8}" dt="2024-04-08T15:33:50.240" v="2874" actId="26606"/>
          <ac:spMkLst>
            <pc:docMk/>
            <pc:sldMk cId="372607837" sldId="259"/>
            <ac:spMk id="18" creationId="{19C9EAEA-39D0-4B0E-A0EB-51E7B26740B1}"/>
          </ac:spMkLst>
        </pc:spChg>
        <pc:spChg chg="add">
          <ac:chgData name="Tyler J Yang (263947)" userId="b7d93d73-115b-40ed-85a7-edc188f2a0e7" providerId="ADAL" clId="{0A6C9D82-B14A-6841-B4C4-9D6B2DDBDAB8}" dt="2024-04-08T15:33:50.240" v="2874" actId="26606"/>
          <ac:spMkLst>
            <pc:docMk/>
            <pc:sldMk cId="372607837" sldId="259"/>
            <ac:spMk id="23" creationId="{47942995-B07F-4636-9A06-C6A104B260A8}"/>
          </ac:spMkLst>
        </pc:spChg>
        <pc:spChg chg="add">
          <ac:chgData name="Tyler J Yang (263947)" userId="b7d93d73-115b-40ed-85a7-edc188f2a0e7" providerId="ADAL" clId="{0A6C9D82-B14A-6841-B4C4-9D6B2DDBDAB8}" dt="2024-04-08T15:33:50.240" v="2874" actId="26606"/>
          <ac:spMkLst>
            <pc:docMk/>
            <pc:sldMk cId="372607837" sldId="259"/>
            <ac:spMk id="30" creationId="{B81933D1-5615-42C7-9C0B-4EB7105CCE2D}"/>
          </ac:spMkLst>
        </pc:spChg>
        <pc:spChg chg="add">
          <ac:chgData name="Tyler J Yang (263947)" userId="b7d93d73-115b-40ed-85a7-edc188f2a0e7" providerId="ADAL" clId="{0A6C9D82-B14A-6841-B4C4-9D6B2DDBDAB8}" dt="2024-04-08T15:33:50.240" v="2874" actId="26606"/>
          <ac:spMkLst>
            <pc:docMk/>
            <pc:sldMk cId="372607837" sldId="259"/>
            <ac:spMk id="32" creationId="{19C9EAEA-39D0-4B0E-A0EB-51E7B26740B1}"/>
          </ac:spMkLst>
        </pc:spChg>
        <pc:grpChg chg="add del mod">
          <ac:chgData name="Tyler J Yang (263947)" userId="b7d93d73-115b-40ed-85a7-edc188f2a0e7" providerId="ADAL" clId="{0A6C9D82-B14A-6841-B4C4-9D6B2DDBDAB8}" dt="2024-04-08T15:38:44.299" v="2958" actId="165"/>
          <ac:grpSpMkLst>
            <pc:docMk/>
            <pc:sldMk cId="372607837" sldId="259"/>
            <ac:grpSpMk id="7" creationId="{3D78F24F-46A5-97AD-F0DB-960D7D11FF88}"/>
          </ac:grpSpMkLst>
        </pc:grpChg>
        <pc:grpChg chg="add del">
          <ac:chgData name="Tyler J Yang (263947)" userId="b7d93d73-115b-40ed-85a7-edc188f2a0e7" providerId="ADAL" clId="{0A6C9D82-B14A-6841-B4C4-9D6B2DDBDAB8}" dt="2024-04-08T15:33:50.240" v="2874" actId="26606"/>
          <ac:grpSpMkLst>
            <pc:docMk/>
            <pc:sldMk cId="372607837" sldId="259"/>
            <ac:grpSpMk id="11" creationId="{032D8612-31EB-44CF-A1D0-14FD4C705424}"/>
          </ac:grpSpMkLst>
        </pc:grpChg>
        <pc:grpChg chg="add">
          <ac:chgData name="Tyler J Yang (263947)" userId="b7d93d73-115b-40ed-85a7-edc188f2a0e7" providerId="ADAL" clId="{0A6C9D82-B14A-6841-B4C4-9D6B2DDBDAB8}" dt="2024-04-08T15:33:50.240" v="2874" actId="26606"/>
          <ac:grpSpMkLst>
            <pc:docMk/>
            <pc:sldMk cId="372607837" sldId="259"/>
            <ac:grpSpMk id="25" creationId="{032D8612-31EB-44CF-A1D0-14FD4C705424}"/>
          </ac:grpSpMkLst>
        </pc:grpChg>
        <pc:picChg chg="add del mod">
          <ac:chgData name="Tyler J Yang (263947)" userId="b7d93d73-115b-40ed-85a7-edc188f2a0e7" providerId="ADAL" clId="{0A6C9D82-B14A-6841-B4C4-9D6B2DDBDAB8}" dt="2024-04-08T15:34:20.637" v="2875" actId="478"/>
          <ac:picMkLst>
            <pc:docMk/>
            <pc:sldMk cId="372607837" sldId="259"/>
            <ac:picMk id="3" creationId="{2446CBEB-2C36-53DB-59DA-9D651622E131}"/>
          </ac:picMkLst>
        </pc:picChg>
        <pc:picChg chg="add del mod">
          <ac:chgData name="Tyler J Yang (263947)" userId="b7d93d73-115b-40ed-85a7-edc188f2a0e7" providerId="ADAL" clId="{0A6C9D82-B14A-6841-B4C4-9D6B2DDBDAB8}" dt="2024-04-08T15:34:26.249" v="2877" actId="478"/>
          <ac:picMkLst>
            <pc:docMk/>
            <pc:sldMk cId="372607837" sldId="259"/>
            <ac:picMk id="4" creationId="{41E7DA23-472D-B120-11CE-9C1FEABE1FAD}"/>
          </ac:picMkLst>
        </pc:picChg>
        <pc:picChg chg="add del mod">
          <ac:chgData name="Tyler J Yang (263947)" userId="b7d93d73-115b-40ed-85a7-edc188f2a0e7" providerId="ADAL" clId="{0A6C9D82-B14A-6841-B4C4-9D6B2DDBDAB8}" dt="2024-04-04T17:49:56.235" v="2736" actId="21"/>
          <ac:picMkLst>
            <pc:docMk/>
            <pc:sldMk cId="372607837" sldId="259"/>
            <ac:picMk id="4" creationId="{83F53A8B-9001-F62F-8988-E033EBFA71DC}"/>
          </ac:picMkLst>
        </pc:picChg>
        <pc:picChg chg="add mod topLvl">
          <ac:chgData name="Tyler J Yang (263947)" userId="b7d93d73-115b-40ed-85a7-edc188f2a0e7" providerId="ADAL" clId="{0A6C9D82-B14A-6841-B4C4-9D6B2DDBDAB8}" dt="2024-04-08T15:40:28.753" v="2967" actId="1035"/>
          <ac:picMkLst>
            <pc:docMk/>
            <pc:sldMk cId="372607837" sldId="259"/>
            <ac:picMk id="5" creationId="{272EA1D8-1924-11CF-78CE-845582881D1B}"/>
          </ac:picMkLst>
        </pc:picChg>
        <pc:picChg chg="add mod topLvl">
          <ac:chgData name="Tyler J Yang (263947)" userId="b7d93d73-115b-40ed-85a7-edc188f2a0e7" providerId="ADAL" clId="{0A6C9D82-B14A-6841-B4C4-9D6B2DDBDAB8}" dt="2024-04-08T15:40:12.939" v="2961" actId="1076"/>
          <ac:picMkLst>
            <pc:docMk/>
            <pc:sldMk cId="372607837" sldId="259"/>
            <ac:picMk id="6" creationId="{C3C5C970-102D-29BD-C198-BAF074BD54F7}"/>
          </ac:picMkLst>
        </pc:picChg>
      </pc:sldChg>
      <pc:sldChg chg="addSp delSp modSp new del mod ord setBg">
        <pc:chgData name="Tyler J Yang (263947)" userId="b7d93d73-115b-40ed-85a7-edc188f2a0e7" providerId="ADAL" clId="{0A6C9D82-B14A-6841-B4C4-9D6B2DDBDAB8}" dt="2024-04-08T15:57:27.131" v="3061" actId="2696"/>
        <pc:sldMkLst>
          <pc:docMk/>
          <pc:sldMk cId="2854292130" sldId="260"/>
        </pc:sldMkLst>
        <pc:spChg chg="mod">
          <ac:chgData name="Tyler J Yang (263947)" userId="b7d93d73-115b-40ed-85a7-edc188f2a0e7" providerId="ADAL" clId="{0A6C9D82-B14A-6841-B4C4-9D6B2DDBDAB8}" dt="2024-04-03T17:55:41.378" v="2009" actId="20577"/>
          <ac:spMkLst>
            <pc:docMk/>
            <pc:sldMk cId="2854292130" sldId="260"/>
            <ac:spMk id="2" creationId="{6CC6ABC3-9006-02BC-CA85-EB4A754D3857}"/>
          </ac:spMkLst>
        </pc:spChg>
        <pc:spChg chg="del mod">
          <ac:chgData name="Tyler J Yang (263947)" userId="b7d93d73-115b-40ed-85a7-edc188f2a0e7" providerId="ADAL" clId="{0A6C9D82-B14A-6841-B4C4-9D6B2DDBDAB8}" dt="2024-04-03T17:55:20.897" v="1995" actId="478"/>
          <ac:spMkLst>
            <pc:docMk/>
            <pc:sldMk cId="2854292130" sldId="260"/>
            <ac:spMk id="3" creationId="{D810D25B-07FC-BAD7-26DC-4BDE515AEF7A}"/>
          </ac:spMkLst>
        </pc:spChg>
        <pc:spChg chg="add del mod">
          <ac:chgData name="Tyler J Yang (263947)" userId="b7d93d73-115b-40ed-85a7-edc188f2a0e7" providerId="ADAL" clId="{0A6C9D82-B14A-6841-B4C4-9D6B2DDBDAB8}" dt="2024-04-03T17:55:23.731" v="1997" actId="478"/>
          <ac:spMkLst>
            <pc:docMk/>
            <pc:sldMk cId="2854292130" sldId="260"/>
            <ac:spMk id="6" creationId="{D1C0F6CE-B897-5E23-72CD-A56D451EB8BB}"/>
          </ac:spMkLst>
        </pc:spChg>
        <pc:spChg chg="add mod topLvl">
          <ac:chgData name="Tyler J Yang (263947)" userId="b7d93d73-115b-40ed-85a7-edc188f2a0e7" providerId="ADAL" clId="{0A6C9D82-B14A-6841-B4C4-9D6B2DDBDAB8}" dt="2024-04-08T15:49:42.490" v="2998" actId="165"/>
          <ac:spMkLst>
            <pc:docMk/>
            <pc:sldMk cId="2854292130" sldId="260"/>
            <ac:spMk id="7" creationId="{6B7DC1D5-99EC-11E1-63B3-5CA32A7D3EE7}"/>
          </ac:spMkLst>
        </pc:spChg>
        <pc:spChg chg="add mod topLvl">
          <ac:chgData name="Tyler J Yang (263947)" userId="b7d93d73-115b-40ed-85a7-edc188f2a0e7" providerId="ADAL" clId="{0A6C9D82-B14A-6841-B4C4-9D6B2DDBDAB8}" dt="2024-04-08T15:42:04.002" v="2974" actId="207"/>
          <ac:spMkLst>
            <pc:docMk/>
            <pc:sldMk cId="2854292130" sldId="260"/>
            <ac:spMk id="8" creationId="{5C52C69E-02D2-C426-98F4-D38E34EFC0AE}"/>
          </ac:spMkLst>
        </pc:spChg>
        <pc:spChg chg="add">
          <ac:chgData name="Tyler J Yang (263947)" userId="b7d93d73-115b-40ed-85a7-edc188f2a0e7" providerId="ADAL" clId="{0A6C9D82-B14A-6841-B4C4-9D6B2DDBDAB8}" dt="2024-04-03T17:55:25.753" v="1998" actId="26606"/>
          <ac:spMkLst>
            <pc:docMk/>
            <pc:sldMk cId="2854292130" sldId="260"/>
            <ac:spMk id="9" creationId="{47942995-B07F-4636-9A06-C6A104B260A8}"/>
          </ac:spMkLst>
        </pc:spChg>
        <pc:spChg chg="add mod topLvl">
          <ac:chgData name="Tyler J Yang (263947)" userId="b7d93d73-115b-40ed-85a7-edc188f2a0e7" providerId="ADAL" clId="{0A6C9D82-B14A-6841-B4C4-9D6B2DDBDAB8}" dt="2024-04-08T15:49:44.684" v="2999" actId="165"/>
          <ac:spMkLst>
            <pc:docMk/>
            <pc:sldMk cId="2854292130" sldId="260"/>
            <ac:spMk id="10" creationId="{9703A045-A76C-B7D7-2A06-FFF3A328F3BB}"/>
          </ac:spMkLst>
        </pc:spChg>
        <pc:spChg chg="add mod topLvl">
          <ac:chgData name="Tyler J Yang (263947)" userId="b7d93d73-115b-40ed-85a7-edc188f2a0e7" providerId="ADAL" clId="{0A6C9D82-B14A-6841-B4C4-9D6B2DDBDAB8}" dt="2024-04-08T15:49:42.490" v="2998" actId="165"/>
          <ac:spMkLst>
            <pc:docMk/>
            <pc:sldMk cId="2854292130" sldId="260"/>
            <ac:spMk id="15" creationId="{942E0F94-4CA5-1FE8-810A-0FAAAB64C3E0}"/>
          </ac:spMkLst>
        </pc:spChg>
        <pc:spChg chg="add">
          <ac:chgData name="Tyler J Yang (263947)" userId="b7d93d73-115b-40ed-85a7-edc188f2a0e7" providerId="ADAL" clId="{0A6C9D82-B14A-6841-B4C4-9D6B2DDBDAB8}" dt="2024-04-03T17:55:25.753" v="1998" actId="26606"/>
          <ac:spMkLst>
            <pc:docMk/>
            <pc:sldMk cId="2854292130" sldId="260"/>
            <ac:spMk id="16" creationId="{B81933D1-5615-42C7-9C0B-4EB7105CCE2D}"/>
          </ac:spMkLst>
        </pc:spChg>
        <pc:spChg chg="add mod topLvl">
          <ac:chgData name="Tyler J Yang (263947)" userId="b7d93d73-115b-40ed-85a7-edc188f2a0e7" providerId="ADAL" clId="{0A6C9D82-B14A-6841-B4C4-9D6B2DDBDAB8}" dt="2024-04-08T15:49:42.490" v="2998" actId="165"/>
          <ac:spMkLst>
            <pc:docMk/>
            <pc:sldMk cId="2854292130" sldId="260"/>
            <ac:spMk id="17" creationId="{A2F8E4D4-93AA-9720-C162-DA6B1BD072D1}"/>
          </ac:spMkLst>
        </pc:spChg>
        <pc:spChg chg="add">
          <ac:chgData name="Tyler J Yang (263947)" userId="b7d93d73-115b-40ed-85a7-edc188f2a0e7" providerId="ADAL" clId="{0A6C9D82-B14A-6841-B4C4-9D6B2DDBDAB8}" dt="2024-04-03T17:55:25.753" v="1998" actId="26606"/>
          <ac:spMkLst>
            <pc:docMk/>
            <pc:sldMk cId="2854292130" sldId="260"/>
            <ac:spMk id="18" creationId="{19C9EAEA-39D0-4B0E-A0EB-51E7B26740B1}"/>
          </ac:spMkLst>
        </pc:spChg>
        <pc:spChg chg="add mod topLvl">
          <ac:chgData name="Tyler J Yang (263947)" userId="b7d93d73-115b-40ed-85a7-edc188f2a0e7" providerId="ADAL" clId="{0A6C9D82-B14A-6841-B4C4-9D6B2DDBDAB8}" dt="2024-04-08T15:49:44.684" v="2999" actId="165"/>
          <ac:spMkLst>
            <pc:docMk/>
            <pc:sldMk cId="2854292130" sldId="260"/>
            <ac:spMk id="19" creationId="{5FEECEBE-05DF-DD57-FB31-077F1DED1E35}"/>
          </ac:spMkLst>
        </pc:spChg>
        <pc:spChg chg="add mod topLvl">
          <ac:chgData name="Tyler J Yang (263947)" userId="b7d93d73-115b-40ed-85a7-edc188f2a0e7" providerId="ADAL" clId="{0A6C9D82-B14A-6841-B4C4-9D6B2DDBDAB8}" dt="2024-04-08T15:49:44.684" v="2999" actId="165"/>
          <ac:spMkLst>
            <pc:docMk/>
            <pc:sldMk cId="2854292130" sldId="260"/>
            <ac:spMk id="20" creationId="{5DA69BB1-6914-2EB9-5BAE-C64856511D17}"/>
          </ac:spMkLst>
        </pc:spChg>
        <pc:spChg chg="add mod">
          <ac:chgData name="Tyler J Yang (263947)" userId="b7d93d73-115b-40ed-85a7-edc188f2a0e7" providerId="ADAL" clId="{0A6C9D82-B14A-6841-B4C4-9D6B2DDBDAB8}" dt="2024-04-03T17:58:13.577" v="2178" actId="1036"/>
          <ac:spMkLst>
            <pc:docMk/>
            <pc:sldMk cId="2854292130" sldId="260"/>
            <ac:spMk id="22" creationId="{3E911759-ED33-904A-CA3E-77890F5DA5F8}"/>
          </ac:spMkLst>
        </pc:spChg>
        <pc:spChg chg="add mod">
          <ac:chgData name="Tyler J Yang (263947)" userId="b7d93d73-115b-40ed-85a7-edc188f2a0e7" providerId="ADAL" clId="{0A6C9D82-B14A-6841-B4C4-9D6B2DDBDAB8}" dt="2024-04-03T17:58:32.721" v="2188" actId="1036"/>
          <ac:spMkLst>
            <pc:docMk/>
            <pc:sldMk cId="2854292130" sldId="260"/>
            <ac:spMk id="23" creationId="{773E4039-60CE-06B0-79C3-88634EFA300A}"/>
          </ac:spMkLst>
        </pc:spChg>
        <pc:spChg chg="add del mod">
          <ac:chgData name="Tyler J Yang (263947)" userId="b7d93d73-115b-40ed-85a7-edc188f2a0e7" providerId="ADAL" clId="{0A6C9D82-B14A-6841-B4C4-9D6B2DDBDAB8}" dt="2024-04-03T17:59:08.603" v="2193"/>
          <ac:spMkLst>
            <pc:docMk/>
            <pc:sldMk cId="2854292130" sldId="260"/>
            <ac:spMk id="25" creationId="{7AAAFC31-5748-7C70-5DCE-12738E8D5A1F}"/>
          </ac:spMkLst>
        </pc:spChg>
        <pc:spChg chg="add mod">
          <ac:chgData name="Tyler J Yang (263947)" userId="b7d93d73-115b-40ed-85a7-edc188f2a0e7" providerId="ADAL" clId="{0A6C9D82-B14A-6841-B4C4-9D6B2DDBDAB8}" dt="2024-04-08T15:42:06.525" v="2975" actId="207"/>
          <ac:spMkLst>
            <pc:docMk/>
            <pc:sldMk cId="2854292130" sldId="260"/>
            <ac:spMk id="26" creationId="{66CD71C5-BF7A-788A-CA94-03221CF7AC05}"/>
          </ac:spMkLst>
        </pc:spChg>
        <pc:grpChg chg="add del mod">
          <ac:chgData name="Tyler J Yang (263947)" userId="b7d93d73-115b-40ed-85a7-edc188f2a0e7" providerId="ADAL" clId="{0A6C9D82-B14A-6841-B4C4-9D6B2DDBDAB8}" dt="2024-04-08T15:49:44.684" v="2999" actId="165"/>
          <ac:grpSpMkLst>
            <pc:docMk/>
            <pc:sldMk cId="2854292130" sldId="260"/>
            <ac:grpSpMk id="3" creationId="{BE5811F0-DC6D-F287-A596-336B101C5B7C}"/>
          </ac:grpSpMkLst>
        </pc:grpChg>
        <pc:grpChg chg="add del mod">
          <ac:chgData name="Tyler J Yang (263947)" userId="b7d93d73-115b-40ed-85a7-edc188f2a0e7" providerId="ADAL" clId="{0A6C9D82-B14A-6841-B4C4-9D6B2DDBDAB8}" dt="2024-04-08T15:49:42.490" v="2998" actId="165"/>
          <ac:grpSpMkLst>
            <pc:docMk/>
            <pc:sldMk cId="2854292130" sldId="260"/>
            <ac:grpSpMk id="4" creationId="{BB1D1F23-AD7F-21B0-C856-E3CED3654B6E}"/>
          </ac:grpSpMkLst>
        </pc:grpChg>
        <pc:grpChg chg="add">
          <ac:chgData name="Tyler J Yang (263947)" userId="b7d93d73-115b-40ed-85a7-edc188f2a0e7" providerId="ADAL" clId="{0A6C9D82-B14A-6841-B4C4-9D6B2DDBDAB8}" dt="2024-04-03T17:55:25.753" v="1998" actId="26606"/>
          <ac:grpSpMkLst>
            <pc:docMk/>
            <pc:sldMk cId="2854292130" sldId="260"/>
            <ac:grpSpMk id="11" creationId="{032D8612-31EB-44CF-A1D0-14FD4C705424}"/>
          </ac:grpSpMkLst>
        </pc:grpChg>
        <pc:grpChg chg="add del mod">
          <ac:chgData name="Tyler J Yang (263947)" userId="b7d93d73-115b-40ed-85a7-edc188f2a0e7" providerId="ADAL" clId="{0A6C9D82-B14A-6841-B4C4-9D6B2DDBDAB8}" dt="2024-04-03T17:59:13.425" v="2194" actId="165"/>
          <ac:grpSpMkLst>
            <pc:docMk/>
            <pc:sldMk cId="2854292130" sldId="260"/>
            <ac:grpSpMk id="21" creationId="{B5213D0E-B725-7C4E-B710-1104E51F5B38}"/>
          </ac:grpSpMkLst>
        </pc:grpChg>
        <pc:grpChg chg="add mod">
          <ac:chgData name="Tyler J Yang (263947)" userId="b7d93d73-115b-40ed-85a7-edc188f2a0e7" providerId="ADAL" clId="{0A6C9D82-B14A-6841-B4C4-9D6B2DDBDAB8}" dt="2024-04-03T17:59:47.132" v="2199" actId="1076"/>
          <ac:grpSpMkLst>
            <pc:docMk/>
            <pc:sldMk cId="2854292130" sldId="260"/>
            <ac:grpSpMk id="24" creationId="{9534A772-5064-37A3-2627-E4DDC5DF93F1}"/>
          </ac:grpSpMkLst>
        </pc:grpChg>
        <pc:picChg chg="add del mod">
          <ac:chgData name="Tyler J Yang (263947)" userId="b7d93d73-115b-40ed-85a7-edc188f2a0e7" providerId="ADAL" clId="{0A6C9D82-B14A-6841-B4C4-9D6B2DDBDAB8}" dt="2024-04-03T17:56:09.454" v="2010" actId="478"/>
          <ac:picMkLst>
            <pc:docMk/>
            <pc:sldMk cId="2854292130" sldId="260"/>
            <ac:picMk id="4" creationId="{D84EA25E-3B9C-7D38-7B79-143AE47B7D19}"/>
          </ac:picMkLst>
        </pc:picChg>
      </pc:sldChg>
      <pc:sldChg chg="modSp new del mod">
        <pc:chgData name="Tyler J Yang (263947)" userId="b7d93d73-115b-40ed-85a7-edc188f2a0e7" providerId="ADAL" clId="{0A6C9D82-B14A-6841-B4C4-9D6B2DDBDAB8}" dt="2024-04-03T18:13:07.990" v="2444" actId="2696"/>
        <pc:sldMkLst>
          <pc:docMk/>
          <pc:sldMk cId="231064590" sldId="261"/>
        </pc:sldMkLst>
        <pc:spChg chg="mod">
          <ac:chgData name="Tyler J Yang (263947)" userId="b7d93d73-115b-40ed-85a7-edc188f2a0e7" providerId="ADAL" clId="{0A6C9D82-B14A-6841-B4C4-9D6B2DDBDAB8}" dt="2024-04-02T17:57:21.699" v="647" actId="20577"/>
          <ac:spMkLst>
            <pc:docMk/>
            <pc:sldMk cId="231064590" sldId="261"/>
            <ac:spMk id="2" creationId="{D9A54708-7D3D-847B-E40C-5C3FD3A7EBAE}"/>
          </ac:spMkLst>
        </pc:spChg>
        <pc:spChg chg="mod">
          <ac:chgData name="Tyler J Yang (263947)" userId="b7d93d73-115b-40ed-85a7-edc188f2a0e7" providerId="ADAL" clId="{0A6C9D82-B14A-6841-B4C4-9D6B2DDBDAB8}" dt="2024-04-02T17:57:40.068" v="802" actId="20577"/>
          <ac:spMkLst>
            <pc:docMk/>
            <pc:sldMk cId="231064590" sldId="261"/>
            <ac:spMk id="3" creationId="{1E91DBAF-70FD-8803-A1BA-3038FF75E066}"/>
          </ac:spMkLst>
        </pc:spChg>
      </pc:sldChg>
      <pc:sldChg chg="modSp new del mod">
        <pc:chgData name="Tyler J Yang (263947)" userId="b7d93d73-115b-40ed-85a7-edc188f2a0e7" providerId="ADAL" clId="{0A6C9D82-B14A-6841-B4C4-9D6B2DDBDAB8}" dt="2024-04-03T18:14:28.733" v="2457" actId="2696"/>
        <pc:sldMkLst>
          <pc:docMk/>
          <pc:sldMk cId="216070651" sldId="262"/>
        </pc:sldMkLst>
        <pc:spChg chg="mod">
          <ac:chgData name="Tyler J Yang (263947)" userId="b7d93d73-115b-40ed-85a7-edc188f2a0e7" providerId="ADAL" clId="{0A6C9D82-B14A-6841-B4C4-9D6B2DDBDAB8}" dt="2024-04-02T18:01:42.729" v="899" actId="21"/>
          <ac:spMkLst>
            <pc:docMk/>
            <pc:sldMk cId="216070651" sldId="262"/>
            <ac:spMk id="2" creationId="{661EBBCF-3C16-423F-7009-11C2F20BEDFD}"/>
          </ac:spMkLst>
        </pc:spChg>
      </pc:sldChg>
      <pc:sldChg chg="addSp delSp modSp new del mod ord">
        <pc:chgData name="Tyler J Yang (263947)" userId="b7d93d73-115b-40ed-85a7-edc188f2a0e7" providerId="ADAL" clId="{0A6C9D82-B14A-6841-B4C4-9D6B2DDBDAB8}" dt="2024-04-09T18:42:59.145" v="5107" actId="2696"/>
        <pc:sldMkLst>
          <pc:docMk/>
          <pc:sldMk cId="2609863341" sldId="263"/>
        </pc:sldMkLst>
        <pc:spChg chg="mod">
          <ac:chgData name="Tyler J Yang (263947)" userId="b7d93d73-115b-40ed-85a7-edc188f2a0e7" providerId="ADAL" clId="{0A6C9D82-B14A-6841-B4C4-9D6B2DDBDAB8}" dt="2024-04-09T18:37:31.389" v="4769" actId="21"/>
          <ac:spMkLst>
            <pc:docMk/>
            <pc:sldMk cId="2609863341" sldId="263"/>
            <ac:spMk id="2" creationId="{517F5FFD-4FE9-CE71-5ED8-4717E95AD955}"/>
          </ac:spMkLst>
        </pc:spChg>
        <pc:spChg chg="mod">
          <ac:chgData name="Tyler J Yang (263947)" userId="b7d93d73-115b-40ed-85a7-edc188f2a0e7" providerId="ADAL" clId="{0A6C9D82-B14A-6841-B4C4-9D6B2DDBDAB8}" dt="2024-04-09T18:36:18.617" v="4764" actId="21"/>
          <ac:spMkLst>
            <pc:docMk/>
            <pc:sldMk cId="2609863341" sldId="263"/>
            <ac:spMk id="3" creationId="{D94112E3-9473-1BFB-3396-307792DAA322}"/>
          </ac:spMkLst>
        </pc:spChg>
        <pc:graphicFrameChg chg="add del mod modGraphic">
          <ac:chgData name="Tyler J Yang (263947)" userId="b7d93d73-115b-40ed-85a7-edc188f2a0e7" providerId="ADAL" clId="{0A6C9D82-B14A-6841-B4C4-9D6B2DDBDAB8}" dt="2024-04-09T18:36:31.234" v="4767" actId="21"/>
          <ac:graphicFrameMkLst>
            <pc:docMk/>
            <pc:sldMk cId="2609863341" sldId="263"/>
            <ac:graphicFrameMk id="4" creationId="{C5F01B8B-150C-C1EA-E7DE-F42A730C5B2C}"/>
          </ac:graphicFrameMkLst>
        </pc:graphicFrameChg>
      </pc:sldChg>
      <pc:sldChg chg="modSp new del mod">
        <pc:chgData name="Tyler J Yang (263947)" userId="b7d93d73-115b-40ed-85a7-edc188f2a0e7" providerId="ADAL" clId="{0A6C9D82-B14A-6841-B4C4-9D6B2DDBDAB8}" dt="2024-04-08T18:20:43.408" v="3064" actId="2696"/>
        <pc:sldMkLst>
          <pc:docMk/>
          <pc:sldMk cId="1928997503" sldId="264"/>
        </pc:sldMkLst>
        <pc:spChg chg="mod">
          <ac:chgData name="Tyler J Yang (263947)" userId="b7d93d73-115b-40ed-85a7-edc188f2a0e7" providerId="ADAL" clId="{0A6C9D82-B14A-6841-B4C4-9D6B2DDBDAB8}" dt="2024-04-02T18:02:40.880" v="910" actId="20577"/>
          <ac:spMkLst>
            <pc:docMk/>
            <pc:sldMk cId="1928997503" sldId="264"/>
            <ac:spMk id="2" creationId="{68140D81-C6BB-3AC7-36C2-F246C26DAC04}"/>
          </ac:spMkLst>
        </pc:spChg>
      </pc:sldChg>
      <pc:sldChg chg="modSp new mod">
        <pc:chgData name="Tyler J Yang (263947)" userId="b7d93d73-115b-40ed-85a7-edc188f2a0e7" providerId="ADAL" clId="{0A6C9D82-B14A-6841-B4C4-9D6B2DDBDAB8}" dt="2024-04-02T18:08:48.939" v="1496" actId="21"/>
        <pc:sldMkLst>
          <pc:docMk/>
          <pc:sldMk cId="2557249098" sldId="265"/>
        </pc:sldMkLst>
        <pc:spChg chg="mod">
          <ac:chgData name="Tyler J Yang (263947)" userId="b7d93d73-115b-40ed-85a7-edc188f2a0e7" providerId="ADAL" clId="{0A6C9D82-B14A-6841-B4C4-9D6B2DDBDAB8}" dt="2024-04-02T18:02:46.907" v="946" actId="20577"/>
          <ac:spMkLst>
            <pc:docMk/>
            <pc:sldMk cId="2557249098" sldId="265"/>
            <ac:spMk id="2" creationId="{E4D9522B-313C-2466-D429-B69452B76D37}"/>
          </ac:spMkLst>
        </pc:spChg>
        <pc:spChg chg="mod">
          <ac:chgData name="Tyler J Yang (263947)" userId="b7d93d73-115b-40ed-85a7-edc188f2a0e7" providerId="ADAL" clId="{0A6C9D82-B14A-6841-B4C4-9D6B2DDBDAB8}" dt="2024-04-02T18:08:48.939" v="1496" actId="21"/>
          <ac:spMkLst>
            <pc:docMk/>
            <pc:sldMk cId="2557249098" sldId="265"/>
            <ac:spMk id="3" creationId="{88A165D3-E5DF-E0BE-5A07-6931B091FA32}"/>
          </ac:spMkLst>
        </pc:spChg>
      </pc:sldChg>
      <pc:sldChg chg="modSp new mod">
        <pc:chgData name="Tyler J Yang (263947)" userId="b7d93d73-115b-40ed-85a7-edc188f2a0e7" providerId="ADAL" clId="{0A6C9D82-B14A-6841-B4C4-9D6B2DDBDAB8}" dt="2024-04-02T18:10:20.848" v="1986" actId="20577"/>
        <pc:sldMkLst>
          <pc:docMk/>
          <pc:sldMk cId="278266644" sldId="266"/>
        </pc:sldMkLst>
        <pc:spChg chg="mod">
          <ac:chgData name="Tyler J Yang (263947)" userId="b7d93d73-115b-40ed-85a7-edc188f2a0e7" providerId="ADAL" clId="{0A6C9D82-B14A-6841-B4C4-9D6B2DDBDAB8}" dt="2024-04-02T18:03:27.711" v="965" actId="20577"/>
          <ac:spMkLst>
            <pc:docMk/>
            <pc:sldMk cId="278266644" sldId="266"/>
            <ac:spMk id="2" creationId="{06CE306B-0F95-8C5A-867E-8F82969BA6E3}"/>
          </ac:spMkLst>
        </pc:spChg>
        <pc:spChg chg="mod">
          <ac:chgData name="Tyler J Yang (263947)" userId="b7d93d73-115b-40ed-85a7-edc188f2a0e7" providerId="ADAL" clId="{0A6C9D82-B14A-6841-B4C4-9D6B2DDBDAB8}" dt="2024-04-02T18:10:20.848" v="1986" actId="20577"/>
          <ac:spMkLst>
            <pc:docMk/>
            <pc:sldMk cId="278266644" sldId="266"/>
            <ac:spMk id="3" creationId="{AF62F076-7B16-001E-6923-BA0FA895DA0C}"/>
          </ac:spMkLst>
        </pc:spChg>
      </pc:sldChg>
      <pc:sldChg chg="modSp new del mod">
        <pc:chgData name="Tyler J Yang (263947)" userId="b7d93d73-115b-40ed-85a7-edc188f2a0e7" providerId="ADAL" clId="{0A6C9D82-B14A-6841-B4C4-9D6B2DDBDAB8}" dt="2024-04-09T18:01:26.390" v="3983" actId="2696"/>
        <pc:sldMkLst>
          <pc:docMk/>
          <pc:sldMk cId="3472418353" sldId="267"/>
        </pc:sldMkLst>
        <pc:spChg chg="mod">
          <ac:chgData name="Tyler J Yang (263947)" userId="b7d93d73-115b-40ed-85a7-edc188f2a0e7" providerId="ADAL" clId="{0A6C9D82-B14A-6841-B4C4-9D6B2DDBDAB8}" dt="2024-04-02T18:03:33.944" v="985" actId="20577"/>
          <ac:spMkLst>
            <pc:docMk/>
            <pc:sldMk cId="3472418353" sldId="267"/>
            <ac:spMk id="2" creationId="{FE593EA2-C7D8-7A27-CCB5-8DB0C4C3B040}"/>
          </ac:spMkLst>
        </pc:spChg>
        <pc:spChg chg="mod">
          <ac:chgData name="Tyler J Yang (263947)" userId="b7d93d73-115b-40ed-85a7-edc188f2a0e7" providerId="ADAL" clId="{0A6C9D82-B14A-6841-B4C4-9D6B2DDBDAB8}" dt="2024-04-02T18:03:49.172" v="1034" actId="20577"/>
          <ac:spMkLst>
            <pc:docMk/>
            <pc:sldMk cId="3472418353" sldId="267"/>
            <ac:spMk id="3" creationId="{32B8EC26-F769-9914-0869-9176F6C52DF8}"/>
          </ac:spMkLst>
        </pc:spChg>
      </pc:sldChg>
      <pc:sldChg chg="modSp new add del mod">
        <pc:chgData name="Tyler J Yang (263947)" userId="b7d93d73-115b-40ed-85a7-edc188f2a0e7" providerId="ADAL" clId="{0A6C9D82-B14A-6841-B4C4-9D6B2DDBDAB8}" dt="2024-04-09T18:06:22.980" v="4075" actId="2696"/>
        <pc:sldMkLst>
          <pc:docMk/>
          <pc:sldMk cId="219889628" sldId="268"/>
        </pc:sldMkLst>
        <pc:spChg chg="mod">
          <ac:chgData name="Tyler J Yang (263947)" userId="b7d93d73-115b-40ed-85a7-edc188f2a0e7" providerId="ADAL" clId="{0A6C9D82-B14A-6841-B4C4-9D6B2DDBDAB8}" dt="2024-04-02T18:03:38.272" v="1000" actId="20577"/>
          <ac:spMkLst>
            <pc:docMk/>
            <pc:sldMk cId="219889628" sldId="268"/>
            <ac:spMk id="2" creationId="{BCCE83E0-54EF-6517-31AC-0E3FCB1D395C}"/>
          </ac:spMkLst>
        </pc:spChg>
        <pc:spChg chg="mod">
          <ac:chgData name="Tyler J Yang (263947)" userId="b7d93d73-115b-40ed-85a7-edc188f2a0e7" providerId="ADAL" clId="{0A6C9D82-B14A-6841-B4C4-9D6B2DDBDAB8}" dt="2024-04-02T18:04:16.313" v="1112" actId="20577"/>
          <ac:spMkLst>
            <pc:docMk/>
            <pc:sldMk cId="219889628" sldId="268"/>
            <ac:spMk id="3" creationId="{B63D5EB1-BA87-1A51-51B0-C0A76124E940}"/>
          </ac:spMkLst>
        </pc:spChg>
      </pc:sldChg>
      <pc:sldChg chg="addSp delSp modSp new del mod">
        <pc:chgData name="Tyler J Yang (263947)" userId="b7d93d73-115b-40ed-85a7-edc188f2a0e7" providerId="ADAL" clId="{0A6C9D82-B14A-6841-B4C4-9D6B2DDBDAB8}" dt="2024-04-03T18:07:03.592" v="2428" actId="2696"/>
        <pc:sldMkLst>
          <pc:docMk/>
          <pc:sldMk cId="3998858855" sldId="269"/>
        </pc:sldMkLst>
        <pc:spChg chg="mod">
          <ac:chgData name="Tyler J Yang (263947)" userId="b7d93d73-115b-40ed-85a7-edc188f2a0e7" providerId="ADAL" clId="{0A6C9D82-B14A-6841-B4C4-9D6B2DDBDAB8}" dt="2024-04-03T18:06:54.017" v="2426" actId="21"/>
          <ac:spMkLst>
            <pc:docMk/>
            <pc:sldMk cId="3998858855" sldId="269"/>
            <ac:spMk id="2" creationId="{2DDB892F-E203-5D03-0EDD-39F26F07964F}"/>
          </ac:spMkLst>
        </pc:spChg>
        <pc:spChg chg="del">
          <ac:chgData name="Tyler J Yang (263947)" userId="b7d93d73-115b-40ed-85a7-edc188f2a0e7" providerId="ADAL" clId="{0A6C9D82-B14A-6841-B4C4-9D6B2DDBDAB8}" dt="2024-04-02T18:06:29.325" v="1145"/>
          <ac:spMkLst>
            <pc:docMk/>
            <pc:sldMk cId="3998858855" sldId="269"/>
            <ac:spMk id="3" creationId="{A1E81873-075F-2F3B-BB5D-386E41CF00B6}"/>
          </ac:spMkLst>
        </pc:spChg>
        <pc:spChg chg="add mod">
          <ac:chgData name="Tyler J Yang (263947)" userId="b7d93d73-115b-40ed-85a7-edc188f2a0e7" providerId="ADAL" clId="{0A6C9D82-B14A-6841-B4C4-9D6B2DDBDAB8}" dt="2024-04-03T18:06:27.502" v="2415" actId="21"/>
          <ac:spMkLst>
            <pc:docMk/>
            <pc:sldMk cId="3998858855" sldId="269"/>
            <ac:spMk id="6" creationId="{4D8E4D54-6A7A-3A64-DBBA-981D9037109E}"/>
          </ac:spMkLst>
        </pc:spChg>
        <pc:graphicFrameChg chg="add del mod">
          <ac:chgData name="Tyler J Yang (263947)" userId="b7d93d73-115b-40ed-85a7-edc188f2a0e7" providerId="ADAL" clId="{0A6C9D82-B14A-6841-B4C4-9D6B2DDBDAB8}" dt="2024-04-03T18:06:27.502" v="2415" actId="21"/>
          <ac:graphicFrameMkLst>
            <pc:docMk/>
            <pc:sldMk cId="3998858855" sldId="269"/>
            <ac:graphicFrameMk id="4" creationId="{F630BB02-16B7-E243-F58A-3CE1BE2A70FC}"/>
          </ac:graphicFrameMkLst>
        </pc:graphicFrameChg>
      </pc:sldChg>
      <pc:sldChg chg="addSp delSp modSp add mod ord">
        <pc:chgData name="Tyler J Yang (263947)" userId="b7d93d73-115b-40ed-85a7-edc188f2a0e7" providerId="ADAL" clId="{0A6C9D82-B14A-6841-B4C4-9D6B2DDBDAB8}" dt="2024-04-08T15:44:30.375" v="2979" actId="20578"/>
        <pc:sldMkLst>
          <pc:docMk/>
          <pc:sldMk cId="2620730053" sldId="270"/>
        </pc:sldMkLst>
        <pc:spChg chg="mod">
          <ac:chgData name="Tyler J Yang (263947)" userId="b7d93d73-115b-40ed-85a7-edc188f2a0e7" providerId="ADAL" clId="{0A6C9D82-B14A-6841-B4C4-9D6B2DDBDAB8}" dt="2024-04-03T18:02:22.706" v="2384" actId="20577"/>
          <ac:spMkLst>
            <pc:docMk/>
            <pc:sldMk cId="2620730053" sldId="270"/>
            <ac:spMk id="2" creationId="{6CC6ABC3-9006-02BC-CA85-EB4A754D3857}"/>
          </ac:spMkLst>
        </pc:spChg>
        <pc:spChg chg="add mod">
          <ac:chgData name="Tyler J Yang (263947)" userId="b7d93d73-115b-40ed-85a7-edc188f2a0e7" providerId="ADAL" clId="{0A6C9D82-B14A-6841-B4C4-9D6B2DDBDAB8}" dt="2024-04-03T18:13:02.375" v="2441" actId="14100"/>
          <ac:spMkLst>
            <pc:docMk/>
            <pc:sldMk cId="2620730053" sldId="270"/>
            <ac:spMk id="3" creationId="{C783DA51-88B6-90C4-9226-657FB6F5A1DF}"/>
          </ac:spMkLst>
        </pc:spChg>
        <pc:spChg chg="del">
          <ac:chgData name="Tyler J Yang (263947)" userId="b7d93d73-115b-40ed-85a7-edc188f2a0e7" providerId="ADAL" clId="{0A6C9D82-B14A-6841-B4C4-9D6B2DDBDAB8}" dt="2024-04-03T18:01:41.069" v="2224" actId="478"/>
          <ac:spMkLst>
            <pc:docMk/>
            <pc:sldMk cId="2620730053" sldId="270"/>
            <ac:spMk id="7" creationId="{6B7DC1D5-99EC-11E1-63B3-5CA32A7D3EE7}"/>
          </ac:spMkLst>
        </pc:spChg>
        <pc:spChg chg="del">
          <ac:chgData name="Tyler J Yang (263947)" userId="b7d93d73-115b-40ed-85a7-edc188f2a0e7" providerId="ADAL" clId="{0A6C9D82-B14A-6841-B4C4-9D6B2DDBDAB8}" dt="2024-04-03T18:01:41.069" v="2224" actId="478"/>
          <ac:spMkLst>
            <pc:docMk/>
            <pc:sldMk cId="2620730053" sldId="270"/>
            <ac:spMk id="8" creationId="{5C52C69E-02D2-C426-98F4-D38E34EFC0AE}"/>
          </ac:spMkLst>
        </pc:spChg>
        <pc:spChg chg="del">
          <ac:chgData name="Tyler J Yang (263947)" userId="b7d93d73-115b-40ed-85a7-edc188f2a0e7" providerId="ADAL" clId="{0A6C9D82-B14A-6841-B4C4-9D6B2DDBDAB8}" dt="2024-04-03T18:01:41.069" v="2224" actId="478"/>
          <ac:spMkLst>
            <pc:docMk/>
            <pc:sldMk cId="2620730053" sldId="270"/>
            <ac:spMk id="10" creationId="{9703A045-A76C-B7D7-2A06-FFF3A328F3BB}"/>
          </ac:spMkLst>
        </pc:spChg>
        <pc:spChg chg="del">
          <ac:chgData name="Tyler J Yang (263947)" userId="b7d93d73-115b-40ed-85a7-edc188f2a0e7" providerId="ADAL" clId="{0A6C9D82-B14A-6841-B4C4-9D6B2DDBDAB8}" dt="2024-04-03T18:01:41.069" v="2224" actId="478"/>
          <ac:spMkLst>
            <pc:docMk/>
            <pc:sldMk cId="2620730053" sldId="270"/>
            <ac:spMk id="15" creationId="{942E0F94-4CA5-1FE8-810A-0FAAAB64C3E0}"/>
          </ac:spMkLst>
        </pc:spChg>
        <pc:spChg chg="del">
          <ac:chgData name="Tyler J Yang (263947)" userId="b7d93d73-115b-40ed-85a7-edc188f2a0e7" providerId="ADAL" clId="{0A6C9D82-B14A-6841-B4C4-9D6B2DDBDAB8}" dt="2024-04-03T18:01:41.069" v="2224" actId="478"/>
          <ac:spMkLst>
            <pc:docMk/>
            <pc:sldMk cId="2620730053" sldId="270"/>
            <ac:spMk id="17" creationId="{A2F8E4D4-93AA-9720-C162-DA6B1BD072D1}"/>
          </ac:spMkLst>
        </pc:spChg>
        <pc:spChg chg="del">
          <ac:chgData name="Tyler J Yang (263947)" userId="b7d93d73-115b-40ed-85a7-edc188f2a0e7" providerId="ADAL" clId="{0A6C9D82-B14A-6841-B4C4-9D6B2DDBDAB8}" dt="2024-04-03T18:01:41.069" v="2224" actId="478"/>
          <ac:spMkLst>
            <pc:docMk/>
            <pc:sldMk cId="2620730053" sldId="270"/>
            <ac:spMk id="19" creationId="{5FEECEBE-05DF-DD57-FB31-077F1DED1E35}"/>
          </ac:spMkLst>
        </pc:spChg>
        <pc:spChg chg="del">
          <ac:chgData name="Tyler J Yang (263947)" userId="b7d93d73-115b-40ed-85a7-edc188f2a0e7" providerId="ADAL" clId="{0A6C9D82-B14A-6841-B4C4-9D6B2DDBDAB8}" dt="2024-04-03T18:01:41.069" v="2224" actId="478"/>
          <ac:spMkLst>
            <pc:docMk/>
            <pc:sldMk cId="2620730053" sldId="270"/>
            <ac:spMk id="20" creationId="{5DA69BB1-6914-2EB9-5BAE-C64856511D17}"/>
          </ac:spMkLst>
        </pc:spChg>
        <pc:spChg chg="del">
          <ac:chgData name="Tyler J Yang (263947)" userId="b7d93d73-115b-40ed-85a7-edc188f2a0e7" providerId="ADAL" clId="{0A6C9D82-B14A-6841-B4C4-9D6B2DDBDAB8}" dt="2024-04-03T18:01:41.069" v="2224" actId="478"/>
          <ac:spMkLst>
            <pc:docMk/>
            <pc:sldMk cId="2620730053" sldId="270"/>
            <ac:spMk id="26" creationId="{66CD71C5-BF7A-788A-CA94-03221CF7AC05}"/>
          </ac:spMkLst>
        </pc:spChg>
        <pc:grpChg chg="del">
          <ac:chgData name="Tyler J Yang (263947)" userId="b7d93d73-115b-40ed-85a7-edc188f2a0e7" providerId="ADAL" clId="{0A6C9D82-B14A-6841-B4C4-9D6B2DDBDAB8}" dt="2024-04-03T18:01:43.597" v="2225" actId="478"/>
          <ac:grpSpMkLst>
            <pc:docMk/>
            <pc:sldMk cId="2620730053" sldId="270"/>
            <ac:grpSpMk id="24" creationId="{9534A772-5064-37A3-2627-E4DDC5DF93F1}"/>
          </ac:grpSpMkLst>
        </pc:grpChg>
      </pc:sldChg>
      <pc:sldChg chg="new del">
        <pc:chgData name="Tyler J Yang (263947)" userId="b7d93d73-115b-40ed-85a7-edc188f2a0e7" providerId="ADAL" clId="{0A6C9D82-B14A-6841-B4C4-9D6B2DDBDAB8}" dt="2024-04-03T18:04:53.025" v="2398" actId="2696"/>
        <pc:sldMkLst>
          <pc:docMk/>
          <pc:sldMk cId="3071906666" sldId="271"/>
        </pc:sldMkLst>
      </pc:sldChg>
      <pc:sldChg chg="addSp modSp new del mod setBg">
        <pc:chgData name="Tyler J Yang (263947)" userId="b7d93d73-115b-40ed-85a7-edc188f2a0e7" providerId="ADAL" clId="{0A6C9D82-B14A-6841-B4C4-9D6B2DDBDAB8}" dt="2024-04-08T15:32:12.470" v="2758" actId="2696"/>
        <pc:sldMkLst>
          <pc:docMk/>
          <pc:sldMk cId="3911827616" sldId="271"/>
        </pc:sldMkLst>
        <pc:spChg chg="mod">
          <ac:chgData name="Tyler J Yang (263947)" userId="b7d93d73-115b-40ed-85a7-edc188f2a0e7" providerId="ADAL" clId="{0A6C9D82-B14A-6841-B4C4-9D6B2DDBDAB8}" dt="2024-04-03T18:05:13.865" v="2400" actId="26606"/>
          <ac:spMkLst>
            <pc:docMk/>
            <pc:sldMk cId="3911827616" sldId="271"/>
            <ac:spMk id="2" creationId="{35F68D38-FA9A-D6FC-CEEF-19D574D2A00B}"/>
          </ac:spMkLst>
        </pc:spChg>
        <pc:spChg chg="mod">
          <ac:chgData name="Tyler J Yang (263947)" userId="b7d93d73-115b-40ed-85a7-edc188f2a0e7" providerId="ADAL" clId="{0A6C9D82-B14A-6841-B4C4-9D6B2DDBDAB8}" dt="2024-04-03T18:05:13.865" v="2400" actId="26606"/>
          <ac:spMkLst>
            <pc:docMk/>
            <pc:sldMk cId="3911827616" sldId="271"/>
            <ac:spMk id="3" creationId="{EF0374F1-0629-87F7-B2CE-2903FF98DC46}"/>
          </ac:spMkLst>
        </pc:spChg>
        <pc:spChg chg="add">
          <ac:chgData name="Tyler J Yang (263947)" userId="b7d93d73-115b-40ed-85a7-edc188f2a0e7" providerId="ADAL" clId="{0A6C9D82-B14A-6841-B4C4-9D6B2DDBDAB8}" dt="2024-04-03T18:05:13.865" v="2400" actId="26606"/>
          <ac:spMkLst>
            <pc:docMk/>
            <pc:sldMk cId="3911827616" sldId="271"/>
            <ac:spMk id="8" creationId="{8B9AA7C6-5E5A-498E-A6DF-A943376E09BC}"/>
          </ac:spMkLst>
        </pc:spChg>
        <pc:spChg chg="add">
          <ac:chgData name="Tyler J Yang (263947)" userId="b7d93d73-115b-40ed-85a7-edc188f2a0e7" providerId="ADAL" clId="{0A6C9D82-B14A-6841-B4C4-9D6B2DDBDAB8}" dt="2024-04-03T18:05:13.865" v="2400" actId="26606"/>
          <ac:spMkLst>
            <pc:docMk/>
            <pc:sldMk cId="3911827616" sldId="271"/>
            <ac:spMk id="14" creationId="{81E140AE-0ABF-47C8-BF32-7D2F0CF2BA44}"/>
          </ac:spMkLst>
        </pc:spChg>
        <pc:spChg chg="add">
          <ac:chgData name="Tyler J Yang (263947)" userId="b7d93d73-115b-40ed-85a7-edc188f2a0e7" providerId="ADAL" clId="{0A6C9D82-B14A-6841-B4C4-9D6B2DDBDAB8}" dt="2024-04-03T18:05:13.865" v="2400" actId="26606"/>
          <ac:spMkLst>
            <pc:docMk/>
            <pc:sldMk cId="3911827616" sldId="271"/>
            <ac:spMk id="16" creationId="{CBC4F608-B4B8-48C3-9572-C0F061B1CD99}"/>
          </ac:spMkLst>
        </pc:spChg>
        <pc:grpChg chg="add">
          <ac:chgData name="Tyler J Yang (263947)" userId="b7d93d73-115b-40ed-85a7-edc188f2a0e7" providerId="ADAL" clId="{0A6C9D82-B14A-6841-B4C4-9D6B2DDBDAB8}" dt="2024-04-03T18:05:13.865" v="2400" actId="26606"/>
          <ac:grpSpMkLst>
            <pc:docMk/>
            <pc:sldMk cId="3911827616" sldId="271"/>
            <ac:grpSpMk id="10" creationId="{83EAB11A-76F7-48F4-9B4F-5BFDF4BF9670}"/>
          </ac:grpSpMkLst>
        </pc:grpChg>
      </pc:sldChg>
      <pc:sldChg chg="addSp delSp modSp new mod ord setBg">
        <pc:chgData name="Tyler J Yang (263947)" userId="b7d93d73-115b-40ed-85a7-edc188f2a0e7" providerId="ADAL" clId="{0A6C9D82-B14A-6841-B4C4-9D6B2DDBDAB8}" dt="2024-04-03T18:14:17.587" v="2454" actId="2711"/>
        <pc:sldMkLst>
          <pc:docMk/>
          <pc:sldMk cId="775700186" sldId="272"/>
        </pc:sldMkLst>
        <pc:spChg chg="mod">
          <ac:chgData name="Tyler J Yang (263947)" userId="b7d93d73-115b-40ed-85a7-edc188f2a0e7" providerId="ADAL" clId="{0A6C9D82-B14A-6841-B4C4-9D6B2DDBDAB8}" dt="2024-04-03T18:06:55.696" v="2427"/>
          <ac:spMkLst>
            <pc:docMk/>
            <pc:sldMk cId="775700186" sldId="272"/>
            <ac:spMk id="2" creationId="{62094F6E-EC1A-2901-54B3-9DA06373C693}"/>
          </ac:spMkLst>
        </pc:spChg>
        <pc:spChg chg="del mod">
          <ac:chgData name="Tyler J Yang (263947)" userId="b7d93d73-115b-40ed-85a7-edc188f2a0e7" providerId="ADAL" clId="{0A6C9D82-B14A-6841-B4C4-9D6B2DDBDAB8}" dt="2024-04-03T18:06:29.969" v="2416"/>
          <ac:spMkLst>
            <pc:docMk/>
            <pc:sldMk cId="775700186" sldId="272"/>
            <ac:spMk id="3" creationId="{D0F4432F-553F-F606-9633-8C10A7EFFDC3}"/>
          </ac:spMkLst>
        </pc:spChg>
        <pc:spChg chg="add">
          <ac:chgData name="Tyler J Yang (263947)" userId="b7d93d73-115b-40ed-85a7-edc188f2a0e7" providerId="ADAL" clId="{0A6C9D82-B14A-6841-B4C4-9D6B2DDBDAB8}" dt="2024-04-03T18:05:23.954" v="2402" actId="26606"/>
          <ac:spMkLst>
            <pc:docMk/>
            <pc:sldMk cId="775700186" sldId="272"/>
            <ac:spMk id="8" creationId="{DBF61EA3-B236-439E-9C0B-340980D56BEE}"/>
          </ac:spMkLst>
        </pc:spChg>
        <pc:spChg chg="add">
          <ac:chgData name="Tyler J Yang (263947)" userId="b7d93d73-115b-40ed-85a7-edc188f2a0e7" providerId="ADAL" clId="{0A6C9D82-B14A-6841-B4C4-9D6B2DDBDAB8}" dt="2024-04-03T18:05:23.954" v="2402" actId="26606"/>
          <ac:spMkLst>
            <pc:docMk/>
            <pc:sldMk cId="775700186" sldId="272"/>
            <ac:spMk id="14" creationId="{E659831F-0D9A-4C63-9EBB-8435B85A440F}"/>
          </ac:spMkLst>
        </pc:spChg>
        <pc:grpChg chg="add">
          <ac:chgData name="Tyler J Yang (263947)" userId="b7d93d73-115b-40ed-85a7-edc188f2a0e7" providerId="ADAL" clId="{0A6C9D82-B14A-6841-B4C4-9D6B2DDBDAB8}" dt="2024-04-03T18:05:23.954" v="2402" actId="26606"/>
          <ac:grpSpMkLst>
            <pc:docMk/>
            <pc:sldMk cId="775700186" sldId="272"/>
            <ac:grpSpMk id="10" creationId="{28FAF094-D087-493F-8DF9-A486C2D6BBAA}"/>
          </ac:grpSpMkLst>
        </pc:grpChg>
        <pc:graphicFrameChg chg="add mod">
          <ac:chgData name="Tyler J Yang (263947)" userId="b7d93d73-115b-40ed-85a7-edc188f2a0e7" providerId="ADAL" clId="{0A6C9D82-B14A-6841-B4C4-9D6B2DDBDAB8}" dt="2024-04-03T18:14:17.587" v="2454" actId="2711"/>
          <ac:graphicFrameMkLst>
            <pc:docMk/>
            <pc:sldMk cId="775700186" sldId="272"/>
            <ac:graphicFrameMk id="4" creationId="{1BD5616C-1696-E0E9-9842-536B7F1502FB}"/>
          </ac:graphicFrameMkLst>
        </pc:graphicFrameChg>
      </pc:sldChg>
      <pc:sldChg chg="new del">
        <pc:chgData name="Tyler J Yang (263947)" userId="b7d93d73-115b-40ed-85a7-edc188f2a0e7" providerId="ADAL" clId="{0A6C9D82-B14A-6841-B4C4-9D6B2DDBDAB8}" dt="2024-04-03T18:11:36.187" v="2439" actId="2696"/>
        <pc:sldMkLst>
          <pc:docMk/>
          <pc:sldMk cId="573342257" sldId="273"/>
        </pc:sldMkLst>
      </pc:sldChg>
      <pc:sldChg chg="addSp delSp modSp new del mod setBg">
        <pc:chgData name="Tyler J Yang (263947)" userId="b7d93d73-115b-40ed-85a7-edc188f2a0e7" providerId="ADAL" clId="{0A6C9D82-B14A-6841-B4C4-9D6B2DDBDAB8}" dt="2024-04-03T18:05:58.525" v="2407" actId="2696"/>
        <pc:sldMkLst>
          <pc:docMk/>
          <pc:sldMk cId="1905268898" sldId="273"/>
        </pc:sldMkLst>
        <pc:spChg chg="mod">
          <ac:chgData name="Tyler J Yang (263947)" userId="b7d93d73-115b-40ed-85a7-edc188f2a0e7" providerId="ADAL" clId="{0A6C9D82-B14A-6841-B4C4-9D6B2DDBDAB8}" dt="2024-04-03T18:05:55.801" v="2406" actId="26606"/>
          <ac:spMkLst>
            <pc:docMk/>
            <pc:sldMk cId="1905268898" sldId="273"/>
            <ac:spMk id="2" creationId="{26A45C39-BD8C-1FA5-609F-8E1160626832}"/>
          </ac:spMkLst>
        </pc:spChg>
        <pc:spChg chg="add del">
          <ac:chgData name="Tyler J Yang (263947)" userId="b7d93d73-115b-40ed-85a7-edc188f2a0e7" providerId="ADAL" clId="{0A6C9D82-B14A-6841-B4C4-9D6B2DDBDAB8}" dt="2024-04-03T18:05:55.801" v="2406" actId="26606"/>
          <ac:spMkLst>
            <pc:docMk/>
            <pc:sldMk cId="1905268898" sldId="273"/>
            <ac:spMk id="3" creationId="{22BF437C-E139-2A0D-652D-AA535B151BFE}"/>
          </ac:spMkLst>
        </pc:spChg>
        <pc:spChg chg="add del">
          <ac:chgData name="Tyler J Yang (263947)" userId="b7d93d73-115b-40ed-85a7-edc188f2a0e7" providerId="ADAL" clId="{0A6C9D82-B14A-6841-B4C4-9D6B2DDBDAB8}" dt="2024-04-03T18:05:55.797" v="2405" actId="26606"/>
          <ac:spMkLst>
            <pc:docMk/>
            <pc:sldMk cId="1905268898" sldId="273"/>
            <ac:spMk id="8" creationId="{4522B21E-B2B9-4C72-9A71-C87EFD137480}"/>
          </ac:spMkLst>
        </pc:spChg>
        <pc:spChg chg="add del">
          <ac:chgData name="Tyler J Yang (263947)" userId="b7d93d73-115b-40ed-85a7-edc188f2a0e7" providerId="ADAL" clId="{0A6C9D82-B14A-6841-B4C4-9D6B2DDBDAB8}" dt="2024-04-03T18:05:55.797" v="2405" actId="26606"/>
          <ac:spMkLst>
            <pc:docMk/>
            <pc:sldMk cId="1905268898" sldId="273"/>
            <ac:spMk id="10" creationId="{5EB7D2A2-F448-44D4-938C-DC84CBCB3B1E}"/>
          </ac:spMkLst>
        </pc:spChg>
        <pc:spChg chg="add del">
          <ac:chgData name="Tyler J Yang (263947)" userId="b7d93d73-115b-40ed-85a7-edc188f2a0e7" providerId="ADAL" clId="{0A6C9D82-B14A-6841-B4C4-9D6B2DDBDAB8}" dt="2024-04-03T18:05:55.797" v="2405" actId="26606"/>
          <ac:spMkLst>
            <pc:docMk/>
            <pc:sldMk cId="1905268898" sldId="273"/>
            <ac:spMk id="12" creationId="{871AEA07-1E14-44B4-8E55-64EF049CD66F}"/>
          </ac:spMkLst>
        </pc:spChg>
        <pc:spChg chg="add">
          <ac:chgData name="Tyler J Yang (263947)" userId="b7d93d73-115b-40ed-85a7-edc188f2a0e7" providerId="ADAL" clId="{0A6C9D82-B14A-6841-B4C4-9D6B2DDBDAB8}" dt="2024-04-03T18:05:55.801" v="2406" actId="26606"/>
          <ac:spMkLst>
            <pc:docMk/>
            <pc:sldMk cId="1905268898" sldId="273"/>
            <ac:spMk id="16" creationId="{DBF61EA3-B236-439E-9C0B-340980D56BEE}"/>
          </ac:spMkLst>
        </pc:spChg>
        <pc:spChg chg="add">
          <ac:chgData name="Tyler J Yang (263947)" userId="b7d93d73-115b-40ed-85a7-edc188f2a0e7" providerId="ADAL" clId="{0A6C9D82-B14A-6841-B4C4-9D6B2DDBDAB8}" dt="2024-04-03T18:05:55.801" v="2406" actId="26606"/>
          <ac:spMkLst>
            <pc:docMk/>
            <pc:sldMk cId="1905268898" sldId="273"/>
            <ac:spMk id="19" creationId="{E659831F-0D9A-4C63-9EBB-8435B85A440F}"/>
          </ac:spMkLst>
        </pc:spChg>
        <pc:spChg chg="add">
          <ac:chgData name="Tyler J Yang (263947)" userId="b7d93d73-115b-40ed-85a7-edc188f2a0e7" providerId="ADAL" clId="{0A6C9D82-B14A-6841-B4C4-9D6B2DDBDAB8}" dt="2024-04-03T18:05:55.801" v="2406" actId="26606"/>
          <ac:spMkLst>
            <pc:docMk/>
            <pc:sldMk cId="1905268898" sldId="273"/>
            <ac:spMk id="20" creationId="{22BF437C-E139-2A0D-652D-AA535B151BFE}"/>
          </ac:spMkLst>
        </pc:spChg>
        <pc:grpChg chg="add">
          <ac:chgData name="Tyler J Yang (263947)" userId="b7d93d73-115b-40ed-85a7-edc188f2a0e7" providerId="ADAL" clId="{0A6C9D82-B14A-6841-B4C4-9D6B2DDBDAB8}" dt="2024-04-03T18:05:55.801" v="2406" actId="26606"/>
          <ac:grpSpMkLst>
            <pc:docMk/>
            <pc:sldMk cId="1905268898" sldId="273"/>
            <ac:grpSpMk id="17" creationId="{28FAF094-D087-493F-8DF9-A486C2D6BBAA}"/>
          </ac:grpSpMkLst>
        </pc:grpChg>
        <pc:cxnChg chg="add del">
          <ac:chgData name="Tyler J Yang (263947)" userId="b7d93d73-115b-40ed-85a7-edc188f2a0e7" providerId="ADAL" clId="{0A6C9D82-B14A-6841-B4C4-9D6B2DDBDAB8}" dt="2024-04-03T18:05:55.797" v="2405" actId="26606"/>
          <ac:cxnSpMkLst>
            <pc:docMk/>
            <pc:sldMk cId="1905268898" sldId="273"/>
            <ac:cxnSpMk id="14" creationId="{F7C8EA93-3210-4C62-99E9-153C275E3A87}"/>
          </ac:cxnSpMkLst>
        </pc:cxnChg>
      </pc:sldChg>
      <pc:sldChg chg="modSp add mod ord">
        <pc:chgData name="Tyler J Yang (263947)" userId="b7d93d73-115b-40ed-85a7-edc188f2a0e7" providerId="ADAL" clId="{0A6C9D82-B14A-6841-B4C4-9D6B2DDBDAB8}" dt="2024-04-09T18:51:20.587" v="6420" actId="20578"/>
        <pc:sldMkLst>
          <pc:docMk/>
          <pc:sldMk cId="3010771592" sldId="274"/>
        </pc:sldMkLst>
        <pc:spChg chg="mod">
          <ac:chgData name="Tyler J Yang (263947)" userId="b7d93d73-115b-40ed-85a7-edc188f2a0e7" providerId="ADAL" clId="{0A6C9D82-B14A-6841-B4C4-9D6B2DDBDAB8}" dt="2024-04-03T18:15:28.540" v="2497" actId="20577"/>
          <ac:spMkLst>
            <pc:docMk/>
            <pc:sldMk cId="3010771592" sldId="274"/>
            <ac:spMk id="2" creationId="{62094F6E-EC1A-2901-54B3-9DA06373C693}"/>
          </ac:spMkLst>
        </pc:spChg>
        <pc:spChg chg="mod">
          <ac:chgData name="Tyler J Yang (263947)" userId="b7d93d73-115b-40ed-85a7-edc188f2a0e7" providerId="ADAL" clId="{0A6C9D82-B14A-6841-B4C4-9D6B2DDBDAB8}" dt="2024-04-03T18:17:02.468" v="2582" actId="115"/>
          <ac:spMkLst>
            <pc:docMk/>
            <pc:sldMk cId="3010771592" sldId="274"/>
            <ac:spMk id="3" creationId="{D0F4432F-553F-F606-9633-8C10A7EFFDC3}"/>
          </ac:spMkLst>
        </pc:spChg>
      </pc:sldChg>
      <pc:sldChg chg="add del">
        <pc:chgData name="Tyler J Yang (263947)" userId="b7d93d73-115b-40ed-85a7-edc188f2a0e7" providerId="ADAL" clId="{0A6C9D82-B14A-6841-B4C4-9D6B2DDBDAB8}" dt="2024-04-03T18:13:06.898" v="2443" actId="2696"/>
        <pc:sldMkLst>
          <pc:docMk/>
          <pc:sldMk cId="1534036913" sldId="275"/>
        </pc:sldMkLst>
      </pc:sldChg>
      <pc:sldChg chg="addSp delSp modSp new mod ord setBg">
        <pc:chgData name="Tyler J Yang (263947)" userId="b7d93d73-115b-40ed-85a7-edc188f2a0e7" providerId="ADAL" clId="{0A6C9D82-B14A-6841-B4C4-9D6B2DDBDAB8}" dt="2024-04-10T18:13:42.598" v="7138" actId="20578"/>
        <pc:sldMkLst>
          <pc:docMk/>
          <pc:sldMk cId="3656290232" sldId="275"/>
        </pc:sldMkLst>
        <pc:spChg chg="mod">
          <ac:chgData name="Tyler J Yang (263947)" userId="b7d93d73-115b-40ed-85a7-edc188f2a0e7" providerId="ADAL" clId="{0A6C9D82-B14A-6841-B4C4-9D6B2DDBDAB8}" dt="2024-04-03T18:14:33.457" v="2474" actId="20577"/>
          <ac:spMkLst>
            <pc:docMk/>
            <pc:sldMk cId="3656290232" sldId="275"/>
            <ac:spMk id="2" creationId="{8D5C320A-21E9-DDA4-CD00-36BF1ADC669C}"/>
          </ac:spMkLst>
        </pc:spChg>
        <pc:spChg chg="add del mod">
          <ac:chgData name="Tyler J Yang (263947)" userId="b7d93d73-115b-40ed-85a7-edc188f2a0e7" providerId="ADAL" clId="{0A6C9D82-B14A-6841-B4C4-9D6B2DDBDAB8}" dt="2024-04-08T15:32:59.224" v="2762" actId="114"/>
          <ac:spMkLst>
            <pc:docMk/>
            <pc:sldMk cId="3656290232" sldId="275"/>
            <ac:spMk id="3" creationId="{17771744-FE59-12F3-0417-596FB6FE5552}"/>
          </ac:spMkLst>
        </pc:spChg>
        <pc:spChg chg="add">
          <ac:chgData name="Tyler J Yang (263947)" userId="b7d93d73-115b-40ed-85a7-edc188f2a0e7" providerId="ADAL" clId="{0A6C9D82-B14A-6841-B4C4-9D6B2DDBDAB8}" dt="2024-04-03T18:13:52.419" v="2446" actId="26606"/>
          <ac:spMkLst>
            <pc:docMk/>
            <pc:sldMk cId="3656290232" sldId="275"/>
            <ac:spMk id="8" creationId="{DBF61EA3-B236-439E-9C0B-340980D56BEE}"/>
          </ac:spMkLst>
        </pc:spChg>
        <pc:spChg chg="add">
          <ac:chgData name="Tyler J Yang (263947)" userId="b7d93d73-115b-40ed-85a7-edc188f2a0e7" providerId="ADAL" clId="{0A6C9D82-B14A-6841-B4C4-9D6B2DDBDAB8}" dt="2024-04-03T18:13:52.419" v="2446" actId="26606"/>
          <ac:spMkLst>
            <pc:docMk/>
            <pc:sldMk cId="3656290232" sldId="275"/>
            <ac:spMk id="14" creationId="{E659831F-0D9A-4C63-9EBB-8435B85A440F}"/>
          </ac:spMkLst>
        </pc:spChg>
        <pc:grpChg chg="add">
          <ac:chgData name="Tyler J Yang (263947)" userId="b7d93d73-115b-40ed-85a7-edc188f2a0e7" providerId="ADAL" clId="{0A6C9D82-B14A-6841-B4C4-9D6B2DDBDAB8}" dt="2024-04-03T18:13:52.419" v="2446" actId="26606"/>
          <ac:grpSpMkLst>
            <pc:docMk/>
            <pc:sldMk cId="3656290232" sldId="275"/>
            <ac:grpSpMk id="10" creationId="{28FAF094-D087-493F-8DF9-A486C2D6BBAA}"/>
          </ac:grpSpMkLst>
        </pc:grpChg>
        <pc:picChg chg="add del mod ord">
          <ac:chgData name="Tyler J Yang (263947)" userId="b7d93d73-115b-40ed-85a7-edc188f2a0e7" providerId="ADAL" clId="{0A6C9D82-B14A-6841-B4C4-9D6B2DDBDAB8}" dt="2024-04-03T18:13:54.647" v="2448" actId="34307"/>
          <ac:picMkLst>
            <pc:docMk/>
            <pc:sldMk cId="3656290232" sldId="275"/>
            <ac:picMk id="4" creationId="{6FC551C6-1E6E-248B-6F16-C28D722760E2}"/>
          </ac:picMkLst>
        </pc:picChg>
      </pc:sldChg>
      <pc:sldChg chg="new del">
        <pc:chgData name="Tyler J Yang (263947)" userId="b7d93d73-115b-40ed-85a7-edc188f2a0e7" providerId="ADAL" clId="{0A6C9D82-B14A-6841-B4C4-9D6B2DDBDAB8}" dt="2024-04-08T15:32:13.278" v="2759" actId="2696"/>
        <pc:sldMkLst>
          <pc:docMk/>
          <pc:sldMk cId="1540762346" sldId="276"/>
        </pc:sldMkLst>
      </pc:sldChg>
      <pc:sldChg chg="add del">
        <pc:chgData name="Tyler J Yang (263947)" userId="b7d93d73-115b-40ed-85a7-edc188f2a0e7" providerId="ADAL" clId="{0A6C9D82-B14A-6841-B4C4-9D6B2DDBDAB8}" dt="2024-04-03T18:14:26.904" v="2456" actId="2696"/>
        <pc:sldMkLst>
          <pc:docMk/>
          <pc:sldMk cId="3141250660" sldId="276"/>
        </pc:sldMkLst>
      </pc:sldChg>
      <pc:sldChg chg="addSp delSp modSp new add del mod ord setBg delDesignElem">
        <pc:chgData name="Tyler J Yang (263947)" userId="b7d93d73-115b-40ed-85a7-edc188f2a0e7" providerId="ADAL" clId="{0A6C9D82-B14A-6841-B4C4-9D6B2DDBDAB8}" dt="2024-04-10T18:57:14.176" v="7652"/>
        <pc:sldMkLst>
          <pc:docMk/>
          <pc:sldMk cId="609860984" sldId="277"/>
        </pc:sldMkLst>
        <pc:spChg chg="del mod">
          <ac:chgData name="Tyler J Yang (263947)" userId="b7d93d73-115b-40ed-85a7-edc188f2a0e7" providerId="ADAL" clId="{0A6C9D82-B14A-6841-B4C4-9D6B2DDBDAB8}" dt="2024-04-08T15:31:53.363" v="2753" actId="478"/>
          <ac:spMkLst>
            <pc:docMk/>
            <pc:sldMk cId="609860984" sldId="277"/>
            <ac:spMk id="2" creationId="{179737F5-3782-1798-DDA1-F2CED76303E3}"/>
          </ac:spMkLst>
        </pc:spChg>
        <pc:spChg chg="add mod">
          <ac:chgData name="Tyler J Yang (263947)" userId="b7d93d73-115b-40ed-85a7-edc188f2a0e7" providerId="ADAL" clId="{0A6C9D82-B14A-6841-B4C4-9D6B2DDBDAB8}" dt="2024-04-10T18:52:56.951" v="7624" actId="1076"/>
          <ac:spMkLst>
            <pc:docMk/>
            <pc:sldMk cId="609860984" sldId="277"/>
            <ac:spMk id="2" creationId="{91FBD182-9D37-BD95-9818-A9EBE69684EE}"/>
          </ac:spMkLst>
        </pc:spChg>
        <pc:spChg chg="add mod">
          <ac:chgData name="Tyler J Yang (263947)" userId="b7d93d73-115b-40ed-85a7-edc188f2a0e7" providerId="ADAL" clId="{0A6C9D82-B14A-6841-B4C4-9D6B2DDBDAB8}" dt="2024-04-10T18:57:02.665" v="7650" actId="207"/>
          <ac:spMkLst>
            <pc:docMk/>
            <pc:sldMk cId="609860984" sldId="277"/>
            <ac:spMk id="3" creationId="{19F9811F-D050-E25B-8793-BFD1767E2CFF}"/>
          </ac:spMkLst>
        </pc:spChg>
        <pc:spChg chg="del">
          <ac:chgData name="Tyler J Yang (263947)" userId="b7d93d73-115b-40ed-85a7-edc188f2a0e7" providerId="ADAL" clId="{0A6C9D82-B14A-6841-B4C4-9D6B2DDBDAB8}" dt="2024-04-04T17:48:37.115" v="2585" actId="26606"/>
          <ac:spMkLst>
            <pc:docMk/>
            <pc:sldMk cId="609860984" sldId="277"/>
            <ac:spMk id="3" creationId="{D200B03C-091E-910D-F948-B52C8F80ED34}"/>
          </ac:spMkLst>
        </pc:spChg>
        <pc:spChg chg="add mod">
          <ac:chgData name="Tyler J Yang (263947)" userId="b7d93d73-115b-40ed-85a7-edc188f2a0e7" providerId="ADAL" clId="{0A6C9D82-B14A-6841-B4C4-9D6B2DDBDAB8}" dt="2024-04-08T15:54:55.716" v="3027" actId="1076"/>
          <ac:spMkLst>
            <pc:docMk/>
            <pc:sldMk cId="609860984" sldId="277"/>
            <ac:spMk id="4" creationId="{E4D534FD-8DA4-06FD-DDAF-3E9F7222B6AB}"/>
          </ac:spMkLst>
        </pc:spChg>
        <pc:spChg chg="add del mod">
          <ac:chgData name="Tyler J Yang (263947)" userId="b7d93d73-115b-40ed-85a7-edc188f2a0e7" providerId="ADAL" clId="{0A6C9D82-B14A-6841-B4C4-9D6B2DDBDAB8}" dt="2024-04-08T15:31:57.630" v="2754" actId="478"/>
          <ac:spMkLst>
            <pc:docMk/>
            <pc:sldMk cId="609860984" sldId="277"/>
            <ac:spMk id="5" creationId="{301A87B3-8E8D-A3B3-DFA1-B2A607232709}"/>
          </ac:spMkLst>
        </pc:spChg>
        <pc:spChg chg="add mod">
          <ac:chgData name="Tyler J Yang (263947)" userId="b7d93d73-115b-40ed-85a7-edc188f2a0e7" providerId="ADAL" clId="{0A6C9D82-B14A-6841-B4C4-9D6B2DDBDAB8}" dt="2024-04-08T15:57:14.416" v="3059" actId="403"/>
          <ac:spMkLst>
            <pc:docMk/>
            <pc:sldMk cId="609860984" sldId="277"/>
            <ac:spMk id="5" creationId="{78790A1E-061D-8AEA-5075-7A337154EE70}"/>
          </ac:spMkLst>
        </pc:spChg>
        <pc:spChg chg="add mod">
          <ac:chgData name="Tyler J Yang (263947)" userId="b7d93d73-115b-40ed-85a7-edc188f2a0e7" providerId="ADAL" clId="{0A6C9D82-B14A-6841-B4C4-9D6B2DDBDAB8}" dt="2024-04-08T15:54:55.716" v="3027" actId="1076"/>
          <ac:spMkLst>
            <pc:docMk/>
            <pc:sldMk cId="609860984" sldId="277"/>
            <ac:spMk id="6" creationId="{1E213D3C-73B0-E028-8D82-FC78CCC9C484}"/>
          </ac:spMkLst>
        </pc:spChg>
        <pc:spChg chg="add mod">
          <ac:chgData name="Tyler J Yang (263947)" userId="b7d93d73-115b-40ed-85a7-edc188f2a0e7" providerId="ADAL" clId="{0A6C9D82-B14A-6841-B4C4-9D6B2DDBDAB8}" dt="2024-04-08T15:55:10.885" v="3029" actId="1076"/>
          <ac:spMkLst>
            <pc:docMk/>
            <pc:sldMk cId="609860984" sldId="277"/>
            <ac:spMk id="7" creationId="{A4D8C806-F9D8-BEE2-D8AD-770F1E9EA5D6}"/>
          </ac:spMkLst>
        </pc:spChg>
        <pc:spChg chg="add del">
          <ac:chgData name="Tyler J Yang (263947)" userId="b7d93d73-115b-40ed-85a7-edc188f2a0e7" providerId="ADAL" clId="{0A6C9D82-B14A-6841-B4C4-9D6B2DDBDAB8}" dt="2024-04-08T15:53:46.627" v="3013"/>
          <ac:spMkLst>
            <pc:docMk/>
            <pc:sldMk cId="609860984" sldId="277"/>
            <ac:spMk id="8" creationId="{A7895A40-19A4-42D6-9D30-DBC1E8002635}"/>
          </ac:spMkLst>
        </pc:spChg>
        <pc:spChg chg="add mod">
          <ac:chgData name="Tyler J Yang (263947)" userId="b7d93d73-115b-40ed-85a7-edc188f2a0e7" providerId="ADAL" clId="{0A6C9D82-B14A-6841-B4C4-9D6B2DDBDAB8}" dt="2024-04-08T15:55:10.885" v="3029" actId="1076"/>
          <ac:spMkLst>
            <pc:docMk/>
            <pc:sldMk cId="609860984" sldId="277"/>
            <ac:spMk id="9" creationId="{2F208F00-5625-DFD8-8703-28B54FF29689}"/>
          </ac:spMkLst>
        </pc:spChg>
        <pc:spChg chg="add del">
          <ac:chgData name="Tyler J Yang (263947)" userId="b7d93d73-115b-40ed-85a7-edc188f2a0e7" providerId="ADAL" clId="{0A6C9D82-B14A-6841-B4C4-9D6B2DDBDAB8}" dt="2024-04-08T15:53:46.627" v="3013"/>
          <ac:spMkLst>
            <pc:docMk/>
            <pc:sldMk cId="609860984" sldId="277"/>
            <ac:spMk id="10" creationId="{02F429C4-ABC9-46FC-818A-B5429CDE4A96}"/>
          </ac:spMkLst>
        </pc:spChg>
        <pc:spChg chg="add mod">
          <ac:chgData name="Tyler J Yang (263947)" userId="b7d93d73-115b-40ed-85a7-edc188f2a0e7" providerId="ADAL" clId="{0A6C9D82-B14A-6841-B4C4-9D6B2DDBDAB8}" dt="2024-04-08T15:57:17.429" v="3060" actId="403"/>
          <ac:spMkLst>
            <pc:docMk/>
            <pc:sldMk cId="609860984" sldId="277"/>
            <ac:spMk id="11" creationId="{8F7874E9-153F-232F-9042-8C88B0E88A7A}"/>
          </ac:spMkLst>
        </pc:spChg>
        <pc:spChg chg="add del">
          <ac:chgData name="Tyler J Yang (263947)" userId="b7d93d73-115b-40ed-85a7-edc188f2a0e7" providerId="ADAL" clId="{0A6C9D82-B14A-6841-B4C4-9D6B2DDBDAB8}" dt="2024-04-08T15:53:46.627" v="3013"/>
          <ac:spMkLst>
            <pc:docMk/>
            <pc:sldMk cId="609860984" sldId="277"/>
            <ac:spMk id="12" creationId="{2CEF98E4-3709-4952-8F42-2305CCE34FA3}"/>
          </ac:spMkLst>
        </pc:spChg>
        <pc:spChg chg="add del">
          <ac:chgData name="Tyler J Yang (263947)" userId="b7d93d73-115b-40ed-85a7-edc188f2a0e7" providerId="ADAL" clId="{0A6C9D82-B14A-6841-B4C4-9D6B2DDBDAB8}" dt="2024-04-08T15:53:46.627" v="3013"/>
          <ac:spMkLst>
            <pc:docMk/>
            <pc:sldMk cId="609860984" sldId="277"/>
            <ac:spMk id="14" creationId="{F10BCCF5-D685-47FF-B675-647EAEB72C8E}"/>
          </ac:spMkLst>
        </pc:spChg>
        <pc:spChg chg="mod">
          <ac:chgData name="Tyler J Yang (263947)" userId="b7d93d73-115b-40ed-85a7-edc188f2a0e7" providerId="ADAL" clId="{0A6C9D82-B14A-6841-B4C4-9D6B2DDBDAB8}" dt="2024-04-08T15:54:49.960" v="3026"/>
          <ac:spMkLst>
            <pc:docMk/>
            <pc:sldMk cId="609860984" sldId="277"/>
            <ac:spMk id="15" creationId="{E8045A59-C748-6036-A9FA-E338710F3A48}"/>
          </ac:spMkLst>
        </pc:spChg>
        <pc:spChg chg="add del">
          <ac:chgData name="Tyler J Yang (263947)" userId="b7d93d73-115b-40ed-85a7-edc188f2a0e7" providerId="ADAL" clId="{0A6C9D82-B14A-6841-B4C4-9D6B2DDBDAB8}" dt="2024-04-08T15:53:46.627" v="3013"/>
          <ac:spMkLst>
            <pc:docMk/>
            <pc:sldMk cId="609860984" sldId="277"/>
            <ac:spMk id="16" creationId="{B0EE8A42-107A-4D4C-8D56-BBAE95C7FC0D}"/>
          </ac:spMkLst>
        </pc:spChg>
        <pc:spChg chg="mod">
          <ac:chgData name="Tyler J Yang (263947)" userId="b7d93d73-115b-40ed-85a7-edc188f2a0e7" providerId="ADAL" clId="{0A6C9D82-B14A-6841-B4C4-9D6B2DDBDAB8}" dt="2024-04-08T15:56:05.617" v="3050" actId="1076"/>
          <ac:spMkLst>
            <pc:docMk/>
            <pc:sldMk cId="609860984" sldId="277"/>
            <ac:spMk id="17" creationId="{6675A9CB-D5F2-B6CB-45D2-738D8BAA4308}"/>
          </ac:spMkLst>
        </pc:spChg>
        <pc:spChg chg="add mod">
          <ac:chgData name="Tyler J Yang (263947)" userId="b7d93d73-115b-40ed-85a7-edc188f2a0e7" providerId="ADAL" clId="{0A6C9D82-B14A-6841-B4C4-9D6B2DDBDAB8}" dt="2024-04-10T18:57:02.665" v="7650" actId="207"/>
          <ac:spMkLst>
            <pc:docMk/>
            <pc:sldMk cId="609860984" sldId="277"/>
            <ac:spMk id="18" creationId="{80C94F4C-55C6-F154-21DA-931BF146BFB8}"/>
          </ac:spMkLst>
        </pc:spChg>
        <pc:grpChg chg="add mod">
          <ac:chgData name="Tyler J Yang (263947)" userId="b7d93d73-115b-40ed-85a7-edc188f2a0e7" providerId="ADAL" clId="{0A6C9D82-B14A-6841-B4C4-9D6B2DDBDAB8}" dt="2024-04-08T15:56:49.979" v="3057" actId="1076"/>
          <ac:grpSpMkLst>
            <pc:docMk/>
            <pc:sldMk cId="609860984" sldId="277"/>
            <ac:grpSpMk id="13" creationId="{77287172-1F85-3497-18EB-1C31450AC90B}"/>
          </ac:grpSpMkLst>
        </pc:grpChg>
        <pc:grpChg chg="add mod">
          <ac:chgData name="Tyler J Yang (263947)" userId="b7d93d73-115b-40ed-85a7-edc188f2a0e7" providerId="ADAL" clId="{0A6C9D82-B14A-6841-B4C4-9D6B2DDBDAB8}" dt="2024-04-08T15:56:30.190" v="3054" actId="1076"/>
          <ac:grpSpMkLst>
            <pc:docMk/>
            <pc:sldMk cId="609860984" sldId="277"/>
            <ac:grpSpMk id="19" creationId="{4E396227-7CAC-7C84-B279-AD03B08BA349}"/>
          </ac:grpSpMkLst>
        </pc:grpChg>
        <pc:grpChg chg="add mod">
          <ac:chgData name="Tyler J Yang (263947)" userId="b7d93d73-115b-40ed-85a7-edc188f2a0e7" providerId="ADAL" clId="{0A6C9D82-B14A-6841-B4C4-9D6B2DDBDAB8}" dt="2024-04-08T15:56:16.290" v="3052" actId="1076"/>
          <ac:grpSpMkLst>
            <pc:docMk/>
            <pc:sldMk cId="609860984" sldId="277"/>
            <ac:grpSpMk id="20" creationId="{77EB0586-D881-A718-02F7-F93CDE691DF8}"/>
          </ac:grpSpMkLst>
        </pc:grpChg>
        <pc:picChg chg="add del mod">
          <ac:chgData name="Tyler J Yang (263947)" userId="b7d93d73-115b-40ed-85a7-edc188f2a0e7" providerId="ADAL" clId="{0A6C9D82-B14A-6841-B4C4-9D6B2DDBDAB8}" dt="2024-04-08T15:33:43.579" v="2870" actId="21"/>
          <ac:picMkLst>
            <pc:docMk/>
            <pc:sldMk cId="609860984" sldId="277"/>
            <ac:picMk id="4" creationId="{7373C4C4-388D-78FA-DE7B-61ED8A5CE8FD}"/>
          </ac:picMkLst>
        </pc:picChg>
      </pc:sldChg>
      <pc:sldChg chg="modSp new mod">
        <pc:chgData name="Tyler J Yang (263947)" userId="b7d93d73-115b-40ed-85a7-edc188f2a0e7" providerId="ADAL" clId="{0A6C9D82-B14A-6841-B4C4-9D6B2DDBDAB8}" dt="2024-04-08T15:45:21.341" v="2981"/>
        <pc:sldMkLst>
          <pc:docMk/>
          <pc:sldMk cId="319647813" sldId="278"/>
        </pc:sldMkLst>
        <pc:spChg chg="mod">
          <ac:chgData name="Tyler J Yang (263947)" userId="b7d93d73-115b-40ed-85a7-edc188f2a0e7" providerId="ADAL" clId="{0A6C9D82-B14A-6841-B4C4-9D6B2DDBDAB8}" dt="2024-04-08T15:33:08.571" v="2800" actId="20577"/>
          <ac:spMkLst>
            <pc:docMk/>
            <pc:sldMk cId="319647813" sldId="278"/>
            <ac:spMk id="2" creationId="{B8CE2A5E-12A5-AA12-D7E6-54E534BEAF8D}"/>
          </ac:spMkLst>
        </pc:spChg>
        <pc:spChg chg="mod">
          <ac:chgData name="Tyler J Yang (263947)" userId="b7d93d73-115b-40ed-85a7-edc188f2a0e7" providerId="ADAL" clId="{0A6C9D82-B14A-6841-B4C4-9D6B2DDBDAB8}" dt="2024-04-08T15:45:21.341" v="2981"/>
          <ac:spMkLst>
            <pc:docMk/>
            <pc:sldMk cId="319647813" sldId="278"/>
            <ac:spMk id="3" creationId="{2A141468-5C96-7DAB-4C70-4535BC69193B}"/>
          </ac:spMkLst>
        </pc:spChg>
      </pc:sldChg>
      <pc:sldChg chg="modSp new mod">
        <pc:chgData name="Tyler J Yang (263947)" userId="b7d93d73-115b-40ed-85a7-edc188f2a0e7" providerId="ADAL" clId="{0A6C9D82-B14A-6841-B4C4-9D6B2DDBDAB8}" dt="2024-04-08T15:33:19.572" v="2844" actId="20577"/>
        <pc:sldMkLst>
          <pc:docMk/>
          <pc:sldMk cId="1679278467" sldId="279"/>
        </pc:sldMkLst>
        <pc:spChg chg="mod">
          <ac:chgData name="Tyler J Yang (263947)" userId="b7d93d73-115b-40ed-85a7-edc188f2a0e7" providerId="ADAL" clId="{0A6C9D82-B14A-6841-B4C4-9D6B2DDBDAB8}" dt="2024-04-08T15:33:19.572" v="2844" actId="20577"/>
          <ac:spMkLst>
            <pc:docMk/>
            <pc:sldMk cId="1679278467" sldId="279"/>
            <ac:spMk id="2" creationId="{0463AFE4-57C8-EF4A-670C-DCD42E1F6903}"/>
          </ac:spMkLst>
        </pc:spChg>
      </pc:sldChg>
      <pc:sldChg chg="addSp delSp modSp new mod">
        <pc:chgData name="Tyler J Yang (263947)" userId="b7d93d73-115b-40ed-85a7-edc188f2a0e7" providerId="ADAL" clId="{0A6C9D82-B14A-6841-B4C4-9D6B2DDBDAB8}" dt="2024-04-09T18:57:12.538" v="6739" actId="21"/>
        <pc:sldMkLst>
          <pc:docMk/>
          <pc:sldMk cId="2748646009" sldId="280"/>
        </pc:sldMkLst>
        <pc:spChg chg="mod">
          <ac:chgData name="Tyler J Yang (263947)" userId="b7d93d73-115b-40ed-85a7-edc188f2a0e7" providerId="ADAL" clId="{0A6C9D82-B14A-6841-B4C4-9D6B2DDBDAB8}" dt="2024-04-08T15:51:38.719" v="3001" actId="20577"/>
          <ac:spMkLst>
            <pc:docMk/>
            <pc:sldMk cId="2748646009" sldId="280"/>
            <ac:spMk id="2" creationId="{6352378C-2EDA-DEA8-BF91-77BE31A3AEE2}"/>
          </ac:spMkLst>
        </pc:spChg>
        <pc:spChg chg="del">
          <ac:chgData name="Tyler J Yang (263947)" userId="b7d93d73-115b-40ed-85a7-edc188f2a0e7" providerId="ADAL" clId="{0A6C9D82-B14A-6841-B4C4-9D6B2DDBDAB8}" dt="2024-04-09T18:53:53.392" v="6422" actId="1032"/>
          <ac:spMkLst>
            <pc:docMk/>
            <pc:sldMk cId="2748646009" sldId="280"/>
            <ac:spMk id="3" creationId="{ABAE873A-3A29-A237-2399-90D0B77357FF}"/>
          </ac:spMkLst>
        </pc:spChg>
        <pc:spChg chg="add del mod">
          <ac:chgData name="Tyler J Yang (263947)" userId="b7d93d73-115b-40ed-85a7-edc188f2a0e7" providerId="ADAL" clId="{0A6C9D82-B14A-6841-B4C4-9D6B2DDBDAB8}" dt="2024-04-09T18:55:18.758" v="6518" actId="3680"/>
          <ac:spMkLst>
            <pc:docMk/>
            <pc:sldMk cId="2748646009" sldId="280"/>
            <ac:spMk id="6" creationId="{23D31489-1833-44AC-4253-AEF39FD7E428}"/>
          </ac:spMkLst>
        </pc:spChg>
        <pc:spChg chg="add mod">
          <ac:chgData name="Tyler J Yang (263947)" userId="b7d93d73-115b-40ed-85a7-edc188f2a0e7" providerId="ADAL" clId="{0A6C9D82-B14A-6841-B4C4-9D6B2DDBDAB8}" dt="2024-04-09T18:57:12.538" v="6739" actId="21"/>
          <ac:spMkLst>
            <pc:docMk/>
            <pc:sldMk cId="2748646009" sldId="280"/>
            <ac:spMk id="9" creationId="{7AF06F2D-CA52-6AF5-94B7-5068623AFF2B}"/>
          </ac:spMkLst>
        </pc:spChg>
        <pc:graphicFrameChg chg="add del mod modGraphic">
          <ac:chgData name="Tyler J Yang (263947)" userId="b7d93d73-115b-40ed-85a7-edc188f2a0e7" providerId="ADAL" clId="{0A6C9D82-B14A-6841-B4C4-9D6B2DDBDAB8}" dt="2024-04-09T18:55:05.113" v="6517" actId="478"/>
          <ac:graphicFrameMkLst>
            <pc:docMk/>
            <pc:sldMk cId="2748646009" sldId="280"/>
            <ac:graphicFrameMk id="4" creationId="{DE0163DA-1208-0914-132D-EA9277EEC3D1}"/>
          </ac:graphicFrameMkLst>
        </pc:graphicFrameChg>
        <pc:graphicFrameChg chg="add del mod ord modGraphic">
          <ac:chgData name="Tyler J Yang (263947)" userId="b7d93d73-115b-40ed-85a7-edc188f2a0e7" providerId="ADAL" clId="{0A6C9D82-B14A-6841-B4C4-9D6B2DDBDAB8}" dt="2024-04-09T18:57:12.538" v="6739" actId="21"/>
          <ac:graphicFrameMkLst>
            <pc:docMk/>
            <pc:sldMk cId="2748646009" sldId="280"/>
            <ac:graphicFrameMk id="7" creationId="{9BA112BF-C59D-42B6-BC68-7D8498400BA4}"/>
          </ac:graphicFrameMkLst>
        </pc:graphicFrameChg>
      </pc:sldChg>
      <pc:sldChg chg="new del">
        <pc:chgData name="Tyler J Yang (263947)" userId="b7d93d73-115b-40ed-85a7-edc188f2a0e7" providerId="ADAL" clId="{0A6C9D82-B14A-6841-B4C4-9D6B2DDBDAB8}" dt="2024-04-08T15:58:02.497" v="3063" actId="2696"/>
        <pc:sldMkLst>
          <pc:docMk/>
          <pc:sldMk cId="857588115" sldId="281"/>
        </pc:sldMkLst>
      </pc:sldChg>
      <pc:sldChg chg="addSp delSp add del setBg delDesignElem">
        <pc:chgData name="Tyler J Yang (263947)" userId="b7d93d73-115b-40ed-85a7-edc188f2a0e7" providerId="ADAL" clId="{0A6C9D82-B14A-6841-B4C4-9D6B2DDBDAB8}" dt="2024-04-08T15:33:42.042" v="2868"/>
        <pc:sldMkLst>
          <pc:docMk/>
          <pc:sldMk cId="1000790938" sldId="281"/>
        </pc:sldMkLst>
        <pc:spChg chg="add del">
          <ac:chgData name="Tyler J Yang (263947)" userId="b7d93d73-115b-40ed-85a7-edc188f2a0e7" providerId="ADAL" clId="{0A6C9D82-B14A-6841-B4C4-9D6B2DDBDAB8}" dt="2024-04-08T15:33:42.042" v="2868"/>
          <ac:spMkLst>
            <pc:docMk/>
            <pc:sldMk cId="1000790938" sldId="281"/>
            <ac:spMk id="9" creationId="{47942995-B07F-4636-9A06-C6A104B260A8}"/>
          </ac:spMkLst>
        </pc:spChg>
        <pc:spChg chg="add del">
          <ac:chgData name="Tyler J Yang (263947)" userId="b7d93d73-115b-40ed-85a7-edc188f2a0e7" providerId="ADAL" clId="{0A6C9D82-B14A-6841-B4C4-9D6B2DDBDAB8}" dt="2024-04-08T15:33:42.042" v="2868"/>
          <ac:spMkLst>
            <pc:docMk/>
            <pc:sldMk cId="1000790938" sldId="281"/>
            <ac:spMk id="16" creationId="{B81933D1-5615-42C7-9C0B-4EB7105CCE2D}"/>
          </ac:spMkLst>
        </pc:spChg>
        <pc:spChg chg="add del">
          <ac:chgData name="Tyler J Yang (263947)" userId="b7d93d73-115b-40ed-85a7-edc188f2a0e7" providerId="ADAL" clId="{0A6C9D82-B14A-6841-B4C4-9D6B2DDBDAB8}" dt="2024-04-08T15:33:42.042" v="2868"/>
          <ac:spMkLst>
            <pc:docMk/>
            <pc:sldMk cId="1000790938" sldId="281"/>
            <ac:spMk id="18" creationId="{19C9EAEA-39D0-4B0E-A0EB-51E7B26740B1}"/>
          </ac:spMkLst>
        </pc:spChg>
        <pc:grpChg chg="add del">
          <ac:chgData name="Tyler J Yang (263947)" userId="b7d93d73-115b-40ed-85a7-edc188f2a0e7" providerId="ADAL" clId="{0A6C9D82-B14A-6841-B4C4-9D6B2DDBDAB8}" dt="2024-04-08T15:33:42.042" v="2868"/>
          <ac:grpSpMkLst>
            <pc:docMk/>
            <pc:sldMk cId="1000790938" sldId="281"/>
            <ac:grpSpMk id="11" creationId="{032D8612-31EB-44CF-A1D0-14FD4C705424}"/>
          </ac:grpSpMkLst>
        </pc:grpChg>
      </pc:sldChg>
      <pc:sldChg chg="addSp delSp modSp new del mod">
        <pc:chgData name="Tyler J Yang (263947)" userId="b7d93d73-115b-40ed-85a7-edc188f2a0e7" providerId="ADAL" clId="{0A6C9D82-B14A-6841-B4C4-9D6B2DDBDAB8}" dt="2024-04-09T18:05:03.763" v="4009" actId="2696"/>
        <pc:sldMkLst>
          <pc:docMk/>
          <pc:sldMk cId="2761412407" sldId="281"/>
        </pc:sldMkLst>
        <pc:spChg chg="mod">
          <ac:chgData name="Tyler J Yang (263947)" userId="b7d93d73-115b-40ed-85a7-edc188f2a0e7" providerId="ADAL" clId="{0A6C9D82-B14A-6841-B4C4-9D6B2DDBDAB8}" dt="2024-04-09T18:00:46.527" v="3949" actId="20577"/>
          <ac:spMkLst>
            <pc:docMk/>
            <pc:sldMk cId="2761412407" sldId="281"/>
            <ac:spMk id="2" creationId="{23EADB07-4109-6948-6A0E-188712AA2D57}"/>
          </ac:spMkLst>
        </pc:spChg>
        <pc:spChg chg="del">
          <ac:chgData name="Tyler J Yang (263947)" userId="b7d93d73-115b-40ed-85a7-edc188f2a0e7" providerId="ADAL" clId="{0A6C9D82-B14A-6841-B4C4-9D6B2DDBDAB8}" dt="2024-04-09T18:00:47.644" v="3950"/>
          <ac:spMkLst>
            <pc:docMk/>
            <pc:sldMk cId="2761412407" sldId="281"/>
            <ac:spMk id="3" creationId="{20B35A53-1BD3-33DF-3E1D-89EB6866B30C}"/>
          </ac:spMkLst>
        </pc:spChg>
        <pc:picChg chg="add mod">
          <ac:chgData name="Tyler J Yang (263947)" userId="b7d93d73-115b-40ed-85a7-edc188f2a0e7" providerId="ADAL" clId="{0A6C9D82-B14A-6841-B4C4-9D6B2DDBDAB8}" dt="2024-04-09T18:00:47.644" v="3950"/>
          <ac:picMkLst>
            <pc:docMk/>
            <pc:sldMk cId="2761412407" sldId="281"/>
            <ac:picMk id="4" creationId="{EE41A5B1-7C41-E7DC-3856-88B8C4DC600E}"/>
          </ac:picMkLst>
        </pc:picChg>
      </pc:sldChg>
      <pc:sldChg chg="delSp add del setBg delDesignElem">
        <pc:chgData name="Tyler J Yang (263947)" userId="b7d93d73-115b-40ed-85a7-edc188f2a0e7" providerId="ADAL" clId="{0A6C9D82-B14A-6841-B4C4-9D6B2DDBDAB8}" dt="2024-04-08T15:53:29.691" v="3006" actId="2696"/>
        <pc:sldMkLst>
          <pc:docMk/>
          <pc:sldMk cId="1069878565" sldId="282"/>
        </pc:sldMkLst>
        <pc:spChg chg="del">
          <ac:chgData name="Tyler J Yang (263947)" userId="b7d93d73-115b-40ed-85a7-edc188f2a0e7" providerId="ADAL" clId="{0A6C9D82-B14A-6841-B4C4-9D6B2DDBDAB8}" dt="2024-04-08T15:53:21.865" v="3005"/>
          <ac:spMkLst>
            <pc:docMk/>
            <pc:sldMk cId="1069878565" sldId="282"/>
            <ac:spMk id="8" creationId="{A7895A40-19A4-42D6-9D30-DBC1E8002635}"/>
          </ac:spMkLst>
        </pc:spChg>
        <pc:spChg chg="del">
          <ac:chgData name="Tyler J Yang (263947)" userId="b7d93d73-115b-40ed-85a7-edc188f2a0e7" providerId="ADAL" clId="{0A6C9D82-B14A-6841-B4C4-9D6B2DDBDAB8}" dt="2024-04-08T15:53:21.865" v="3005"/>
          <ac:spMkLst>
            <pc:docMk/>
            <pc:sldMk cId="1069878565" sldId="282"/>
            <ac:spMk id="10" creationId="{02F429C4-ABC9-46FC-818A-B5429CDE4A96}"/>
          </ac:spMkLst>
        </pc:spChg>
        <pc:spChg chg="del">
          <ac:chgData name="Tyler J Yang (263947)" userId="b7d93d73-115b-40ed-85a7-edc188f2a0e7" providerId="ADAL" clId="{0A6C9D82-B14A-6841-B4C4-9D6B2DDBDAB8}" dt="2024-04-08T15:53:21.865" v="3005"/>
          <ac:spMkLst>
            <pc:docMk/>
            <pc:sldMk cId="1069878565" sldId="282"/>
            <ac:spMk id="12" creationId="{2CEF98E4-3709-4952-8F42-2305CCE34FA3}"/>
          </ac:spMkLst>
        </pc:spChg>
        <pc:spChg chg="del">
          <ac:chgData name="Tyler J Yang (263947)" userId="b7d93d73-115b-40ed-85a7-edc188f2a0e7" providerId="ADAL" clId="{0A6C9D82-B14A-6841-B4C4-9D6B2DDBDAB8}" dt="2024-04-08T15:53:21.865" v="3005"/>
          <ac:spMkLst>
            <pc:docMk/>
            <pc:sldMk cId="1069878565" sldId="282"/>
            <ac:spMk id="14" creationId="{F10BCCF5-D685-47FF-B675-647EAEB72C8E}"/>
          </ac:spMkLst>
        </pc:spChg>
        <pc:spChg chg="del">
          <ac:chgData name="Tyler J Yang (263947)" userId="b7d93d73-115b-40ed-85a7-edc188f2a0e7" providerId="ADAL" clId="{0A6C9D82-B14A-6841-B4C4-9D6B2DDBDAB8}" dt="2024-04-08T15:53:21.865" v="3005"/>
          <ac:spMkLst>
            <pc:docMk/>
            <pc:sldMk cId="1069878565" sldId="282"/>
            <ac:spMk id="16" creationId="{B0EE8A42-107A-4D4C-8D56-BBAE95C7FC0D}"/>
          </ac:spMkLst>
        </pc:spChg>
      </pc:sldChg>
      <pc:sldChg chg="addSp delSp modSp new add del mod">
        <pc:chgData name="Tyler J Yang (263947)" userId="b7d93d73-115b-40ed-85a7-edc188f2a0e7" providerId="ADAL" clId="{0A6C9D82-B14A-6841-B4C4-9D6B2DDBDAB8}" dt="2024-04-09T18:18:39.110" v="4745" actId="2696"/>
        <pc:sldMkLst>
          <pc:docMk/>
          <pc:sldMk cId="3662700538" sldId="282"/>
        </pc:sldMkLst>
        <pc:spChg chg="mod">
          <ac:chgData name="Tyler J Yang (263947)" userId="b7d93d73-115b-40ed-85a7-edc188f2a0e7" providerId="ADAL" clId="{0A6C9D82-B14A-6841-B4C4-9D6B2DDBDAB8}" dt="2024-04-09T18:01:10.452" v="3982" actId="20577"/>
          <ac:spMkLst>
            <pc:docMk/>
            <pc:sldMk cId="3662700538" sldId="282"/>
            <ac:spMk id="2" creationId="{3A2EE3CC-0173-0448-D2AB-E26E939CADE4}"/>
          </ac:spMkLst>
        </pc:spChg>
        <pc:spChg chg="del">
          <ac:chgData name="Tyler J Yang (263947)" userId="b7d93d73-115b-40ed-85a7-edc188f2a0e7" providerId="ADAL" clId="{0A6C9D82-B14A-6841-B4C4-9D6B2DDBDAB8}" dt="2024-04-09T18:01:00.388" v="3952"/>
          <ac:spMkLst>
            <pc:docMk/>
            <pc:sldMk cId="3662700538" sldId="282"/>
            <ac:spMk id="3" creationId="{5868DC25-E789-6990-36D4-86D78B75950B}"/>
          </ac:spMkLst>
        </pc:spChg>
        <pc:spChg chg="add del mod">
          <ac:chgData name="Tyler J Yang (263947)" userId="b7d93d73-115b-40ed-85a7-edc188f2a0e7" providerId="ADAL" clId="{0A6C9D82-B14A-6841-B4C4-9D6B2DDBDAB8}" dt="2024-04-09T18:06:47.891" v="4084" actId="21"/>
          <ac:spMkLst>
            <pc:docMk/>
            <pc:sldMk cId="3662700538" sldId="282"/>
            <ac:spMk id="7" creationId="{EEBC7B21-3B80-B16A-E661-1C37728E961E}"/>
          </ac:spMkLst>
        </pc:spChg>
        <pc:spChg chg="add mod">
          <ac:chgData name="Tyler J Yang (263947)" userId="b7d93d73-115b-40ed-85a7-edc188f2a0e7" providerId="ADAL" clId="{0A6C9D82-B14A-6841-B4C4-9D6B2DDBDAB8}" dt="2024-04-09T18:06:51.387" v="4085" actId="21"/>
          <ac:spMkLst>
            <pc:docMk/>
            <pc:sldMk cId="3662700538" sldId="282"/>
            <ac:spMk id="9" creationId="{4E5C84B3-3DA8-C944-1C0C-449FA35A71D3}"/>
          </ac:spMkLst>
        </pc:spChg>
        <pc:picChg chg="add del mod">
          <ac:chgData name="Tyler J Yang (263947)" userId="b7d93d73-115b-40ed-85a7-edc188f2a0e7" providerId="ADAL" clId="{0A6C9D82-B14A-6841-B4C4-9D6B2DDBDAB8}" dt="2024-04-09T18:06:51.387" v="4085" actId="21"/>
          <ac:picMkLst>
            <pc:docMk/>
            <pc:sldMk cId="3662700538" sldId="282"/>
            <ac:picMk id="4" creationId="{7A34E5B7-B692-0BD6-482D-193883AD6B4F}"/>
          </ac:picMkLst>
        </pc:picChg>
        <pc:picChg chg="add del mod">
          <ac:chgData name="Tyler J Yang (263947)" userId="b7d93d73-115b-40ed-85a7-edc188f2a0e7" providerId="ADAL" clId="{0A6C9D82-B14A-6841-B4C4-9D6B2DDBDAB8}" dt="2024-04-09T18:06:12.696" v="4069" actId="21"/>
          <ac:picMkLst>
            <pc:docMk/>
            <pc:sldMk cId="3662700538" sldId="282"/>
            <ac:picMk id="5" creationId="{FF4A6345-E548-725C-A15F-5455E8C18B5B}"/>
          </ac:picMkLst>
        </pc:picChg>
      </pc:sldChg>
      <pc:sldChg chg="new del">
        <pc:chgData name="Tyler J Yang (263947)" userId="b7d93d73-115b-40ed-85a7-edc188f2a0e7" providerId="ADAL" clId="{0A6C9D82-B14A-6841-B4C4-9D6B2DDBDAB8}" dt="2024-04-09T18:18:37.314" v="4744" actId="2696"/>
        <pc:sldMkLst>
          <pc:docMk/>
          <pc:sldMk cId="462352521" sldId="283"/>
        </pc:sldMkLst>
      </pc:sldChg>
      <pc:sldChg chg="new del">
        <pc:chgData name="Tyler J Yang (263947)" userId="b7d93d73-115b-40ed-85a7-edc188f2a0e7" providerId="ADAL" clId="{0A6C9D82-B14A-6841-B4C4-9D6B2DDBDAB8}" dt="2024-04-09T18:33:10.774" v="4746" actId="2696"/>
        <pc:sldMkLst>
          <pc:docMk/>
          <pc:sldMk cId="3786734973" sldId="284"/>
        </pc:sldMkLst>
      </pc:sldChg>
      <pc:sldChg chg="addSp delSp modSp add mod ord">
        <pc:chgData name="Tyler J Yang (263947)" userId="b7d93d73-115b-40ed-85a7-edc188f2a0e7" providerId="ADAL" clId="{0A6C9D82-B14A-6841-B4C4-9D6B2DDBDAB8}" dt="2024-04-09T18:18:30.392" v="4743" actId="27636"/>
        <pc:sldMkLst>
          <pc:docMk/>
          <pc:sldMk cId="3900882241" sldId="285"/>
        </pc:sldMkLst>
        <pc:spChg chg="mod">
          <ac:chgData name="Tyler J Yang (263947)" userId="b7d93d73-115b-40ed-85a7-edc188f2a0e7" providerId="ADAL" clId="{0A6C9D82-B14A-6841-B4C4-9D6B2DDBDAB8}" dt="2024-04-09T18:18:30.392" v="4743" actId="27636"/>
          <ac:spMkLst>
            <pc:docMk/>
            <pc:sldMk cId="3900882241" sldId="285"/>
            <ac:spMk id="2" creationId="{91FBD182-9D37-BD95-9818-A9EBE69684EE}"/>
          </ac:spMkLst>
        </pc:spChg>
        <pc:spChg chg="del">
          <ac:chgData name="Tyler J Yang (263947)" userId="b7d93d73-115b-40ed-85a7-edc188f2a0e7" providerId="ADAL" clId="{0A6C9D82-B14A-6841-B4C4-9D6B2DDBDAB8}" dt="2024-04-09T18:02:46.667" v="3991" actId="478"/>
          <ac:spMkLst>
            <pc:docMk/>
            <pc:sldMk cId="3900882241" sldId="285"/>
            <ac:spMk id="3" creationId="{19F9811F-D050-E25B-8793-BFD1767E2CFF}"/>
          </ac:spMkLst>
        </pc:spChg>
        <pc:spChg chg="del">
          <ac:chgData name="Tyler J Yang (263947)" userId="b7d93d73-115b-40ed-85a7-edc188f2a0e7" providerId="ADAL" clId="{0A6C9D82-B14A-6841-B4C4-9D6B2DDBDAB8}" dt="2024-04-09T18:02:46.667" v="3991" actId="478"/>
          <ac:spMkLst>
            <pc:docMk/>
            <pc:sldMk cId="3900882241" sldId="285"/>
            <ac:spMk id="18" creationId="{80C94F4C-55C6-F154-21DA-931BF146BFB8}"/>
          </ac:spMkLst>
        </pc:spChg>
        <pc:spChg chg="add del mod">
          <ac:chgData name="Tyler J Yang (263947)" userId="b7d93d73-115b-40ed-85a7-edc188f2a0e7" providerId="ADAL" clId="{0A6C9D82-B14A-6841-B4C4-9D6B2DDBDAB8}" dt="2024-04-09T18:04:42.786" v="4000"/>
          <ac:spMkLst>
            <pc:docMk/>
            <pc:sldMk cId="3900882241" sldId="285"/>
            <ac:spMk id="23" creationId="{BAB29A32-3740-B0FA-0CD2-AE86CE2CA86B}"/>
          </ac:spMkLst>
        </pc:spChg>
        <pc:spChg chg="add del mod">
          <ac:chgData name="Tyler J Yang (263947)" userId="b7d93d73-115b-40ed-85a7-edc188f2a0e7" providerId="ADAL" clId="{0A6C9D82-B14A-6841-B4C4-9D6B2DDBDAB8}" dt="2024-04-09T18:17:17.492" v="4687" actId="478"/>
          <ac:spMkLst>
            <pc:docMk/>
            <pc:sldMk cId="3900882241" sldId="285"/>
            <ac:spMk id="27" creationId="{0A4856DC-B7D5-9491-98D3-EA839FA6A5B7}"/>
          </ac:spMkLst>
        </pc:spChg>
        <pc:spChg chg="add mod">
          <ac:chgData name="Tyler J Yang (263947)" userId="b7d93d73-115b-40ed-85a7-edc188f2a0e7" providerId="ADAL" clId="{0A6C9D82-B14A-6841-B4C4-9D6B2DDBDAB8}" dt="2024-04-09T18:17:57.387" v="4735" actId="404"/>
          <ac:spMkLst>
            <pc:docMk/>
            <pc:sldMk cId="3900882241" sldId="285"/>
            <ac:spMk id="30" creationId="{73312604-9B85-2D39-5144-FFB4BA0731EA}"/>
          </ac:spMkLst>
        </pc:spChg>
        <pc:spChg chg="add mod">
          <ac:chgData name="Tyler J Yang (263947)" userId="b7d93d73-115b-40ed-85a7-edc188f2a0e7" providerId="ADAL" clId="{0A6C9D82-B14A-6841-B4C4-9D6B2DDBDAB8}" dt="2024-04-09T18:18:03.577" v="4737" actId="404"/>
          <ac:spMkLst>
            <pc:docMk/>
            <pc:sldMk cId="3900882241" sldId="285"/>
            <ac:spMk id="31" creationId="{B6A80A3A-2947-45C7-2AC1-864D99738307}"/>
          </ac:spMkLst>
        </pc:spChg>
        <pc:spChg chg="add mod">
          <ac:chgData name="Tyler J Yang (263947)" userId="b7d93d73-115b-40ed-85a7-edc188f2a0e7" providerId="ADAL" clId="{0A6C9D82-B14A-6841-B4C4-9D6B2DDBDAB8}" dt="2024-04-09T18:18:01.427" v="4736" actId="404"/>
          <ac:spMkLst>
            <pc:docMk/>
            <pc:sldMk cId="3900882241" sldId="285"/>
            <ac:spMk id="33" creationId="{A70905D3-B427-2FFE-324C-D776802A04C0}"/>
          </ac:spMkLst>
        </pc:spChg>
        <pc:spChg chg="add mod">
          <ac:chgData name="Tyler J Yang (263947)" userId="b7d93d73-115b-40ed-85a7-edc188f2a0e7" providerId="ADAL" clId="{0A6C9D82-B14A-6841-B4C4-9D6B2DDBDAB8}" dt="2024-04-09T18:17:22.699" v="4689" actId="1076"/>
          <ac:spMkLst>
            <pc:docMk/>
            <pc:sldMk cId="3900882241" sldId="285"/>
            <ac:spMk id="34" creationId="{74CAB397-1E75-B230-2C24-8E32FF7B0378}"/>
          </ac:spMkLst>
        </pc:spChg>
        <pc:spChg chg="add mod">
          <ac:chgData name="Tyler J Yang (263947)" userId="b7d93d73-115b-40ed-85a7-edc188f2a0e7" providerId="ADAL" clId="{0A6C9D82-B14A-6841-B4C4-9D6B2DDBDAB8}" dt="2024-04-09T18:17:22.699" v="4689" actId="1076"/>
          <ac:spMkLst>
            <pc:docMk/>
            <pc:sldMk cId="3900882241" sldId="285"/>
            <ac:spMk id="35" creationId="{73D910F4-9499-4E1D-41E4-C0544F15E12D}"/>
          </ac:spMkLst>
        </pc:spChg>
        <pc:spChg chg="add mod">
          <ac:chgData name="Tyler J Yang (263947)" userId="b7d93d73-115b-40ed-85a7-edc188f2a0e7" providerId="ADAL" clId="{0A6C9D82-B14A-6841-B4C4-9D6B2DDBDAB8}" dt="2024-04-09T18:17:22.699" v="4689" actId="1076"/>
          <ac:spMkLst>
            <pc:docMk/>
            <pc:sldMk cId="3900882241" sldId="285"/>
            <ac:spMk id="36" creationId="{4B686D02-3D89-7905-BED1-2869153EA4E5}"/>
          </ac:spMkLst>
        </pc:spChg>
        <pc:grpChg chg="del">
          <ac:chgData name="Tyler J Yang (263947)" userId="b7d93d73-115b-40ed-85a7-edc188f2a0e7" providerId="ADAL" clId="{0A6C9D82-B14A-6841-B4C4-9D6B2DDBDAB8}" dt="2024-04-09T18:02:47.779" v="3992" actId="478"/>
          <ac:grpSpMkLst>
            <pc:docMk/>
            <pc:sldMk cId="3900882241" sldId="285"/>
            <ac:grpSpMk id="13" creationId="{77287172-1F85-3497-18EB-1C31450AC90B}"/>
          </ac:grpSpMkLst>
        </pc:grpChg>
        <pc:grpChg chg="del">
          <ac:chgData name="Tyler J Yang (263947)" userId="b7d93d73-115b-40ed-85a7-edc188f2a0e7" providerId="ADAL" clId="{0A6C9D82-B14A-6841-B4C4-9D6B2DDBDAB8}" dt="2024-04-09T18:02:46.667" v="3991" actId="478"/>
          <ac:grpSpMkLst>
            <pc:docMk/>
            <pc:sldMk cId="3900882241" sldId="285"/>
            <ac:grpSpMk id="19" creationId="{4E396227-7CAC-7C84-B279-AD03B08BA349}"/>
          </ac:grpSpMkLst>
        </pc:grpChg>
        <pc:grpChg chg="del">
          <ac:chgData name="Tyler J Yang (263947)" userId="b7d93d73-115b-40ed-85a7-edc188f2a0e7" providerId="ADAL" clId="{0A6C9D82-B14A-6841-B4C4-9D6B2DDBDAB8}" dt="2024-04-09T18:02:46.667" v="3991" actId="478"/>
          <ac:grpSpMkLst>
            <pc:docMk/>
            <pc:sldMk cId="3900882241" sldId="285"/>
            <ac:grpSpMk id="20" creationId="{77EB0586-D881-A718-02F7-F93CDE691DF8}"/>
          </ac:grpSpMkLst>
        </pc:grpChg>
        <pc:grpChg chg="add mod">
          <ac:chgData name="Tyler J Yang (263947)" userId="b7d93d73-115b-40ed-85a7-edc188f2a0e7" providerId="ADAL" clId="{0A6C9D82-B14A-6841-B4C4-9D6B2DDBDAB8}" dt="2024-04-09T18:18:14.708" v="4741" actId="1076"/>
          <ac:grpSpMkLst>
            <pc:docMk/>
            <pc:sldMk cId="3900882241" sldId="285"/>
            <ac:grpSpMk id="37" creationId="{8429E8BB-9B92-EEE3-6CD8-DAF817529A12}"/>
          </ac:grpSpMkLst>
        </pc:grpChg>
        <pc:picChg chg="add del mod">
          <ac:chgData name="Tyler J Yang (263947)" userId="b7d93d73-115b-40ed-85a7-edc188f2a0e7" providerId="ADAL" clId="{0A6C9D82-B14A-6841-B4C4-9D6B2DDBDAB8}" dt="2024-04-09T18:04:33.626" v="3997" actId="478"/>
          <ac:picMkLst>
            <pc:docMk/>
            <pc:sldMk cId="3900882241" sldId="285"/>
            <ac:picMk id="21" creationId="{8FA57C58-9F11-A38B-F3B8-A8C57791E99A}"/>
          </ac:picMkLst>
        </pc:picChg>
        <pc:picChg chg="add del mod">
          <ac:chgData name="Tyler J Yang (263947)" userId="b7d93d73-115b-40ed-85a7-edc188f2a0e7" providerId="ADAL" clId="{0A6C9D82-B14A-6841-B4C4-9D6B2DDBDAB8}" dt="2024-04-09T18:04:41.791" v="3999" actId="21"/>
          <ac:picMkLst>
            <pc:docMk/>
            <pc:sldMk cId="3900882241" sldId="285"/>
            <ac:picMk id="24" creationId="{4B61C1E2-BDC5-D6D6-07F6-8569C712368B}"/>
          </ac:picMkLst>
        </pc:picChg>
        <pc:picChg chg="add del mod">
          <ac:chgData name="Tyler J Yang (263947)" userId="b7d93d73-115b-40ed-85a7-edc188f2a0e7" providerId="ADAL" clId="{0A6C9D82-B14A-6841-B4C4-9D6B2DDBDAB8}" dt="2024-04-09T18:16:33.705" v="4649" actId="478"/>
          <ac:picMkLst>
            <pc:docMk/>
            <pc:sldMk cId="3900882241" sldId="285"/>
            <ac:picMk id="25" creationId="{1C9EDDF7-D567-E310-4055-2CC8680895F5}"/>
          </ac:picMkLst>
        </pc:picChg>
        <pc:picChg chg="add mod">
          <ac:chgData name="Tyler J Yang (263947)" userId="b7d93d73-115b-40ed-85a7-edc188f2a0e7" providerId="ADAL" clId="{0A6C9D82-B14A-6841-B4C4-9D6B2DDBDAB8}" dt="2024-04-09T18:17:22.699" v="4689" actId="1076"/>
          <ac:picMkLst>
            <pc:docMk/>
            <pc:sldMk cId="3900882241" sldId="285"/>
            <ac:picMk id="28" creationId="{62B39C0D-56E3-C685-3880-452EC731E038}"/>
          </ac:picMkLst>
        </pc:picChg>
        <pc:picChg chg="add mod">
          <ac:chgData name="Tyler J Yang (263947)" userId="b7d93d73-115b-40ed-85a7-edc188f2a0e7" providerId="ADAL" clId="{0A6C9D82-B14A-6841-B4C4-9D6B2DDBDAB8}" dt="2024-04-09T18:17:22.699" v="4689" actId="1076"/>
          <ac:picMkLst>
            <pc:docMk/>
            <pc:sldMk cId="3900882241" sldId="285"/>
            <ac:picMk id="29" creationId="{109109E3-FFAE-72B1-4B0F-BC4CB8A12F47}"/>
          </ac:picMkLst>
        </pc:picChg>
        <pc:picChg chg="add mod">
          <ac:chgData name="Tyler J Yang (263947)" userId="b7d93d73-115b-40ed-85a7-edc188f2a0e7" providerId="ADAL" clId="{0A6C9D82-B14A-6841-B4C4-9D6B2DDBDAB8}" dt="2024-04-09T18:17:22.699" v="4689" actId="1076"/>
          <ac:picMkLst>
            <pc:docMk/>
            <pc:sldMk cId="3900882241" sldId="285"/>
            <ac:picMk id="32" creationId="{4BF5084A-F31D-348F-629A-D094D9E2E1FE}"/>
          </ac:picMkLst>
        </pc:picChg>
      </pc:sldChg>
      <pc:sldChg chg="addSp delSp add del setBg delDesignElem">
        <pc:chgData name="Tyler J Yang (263947)" userId="b7d93d73-115b-40ed-85a7-edc188f2a0e7" providerId="ADAL" clId="{0A6C9D82-B14A-6841-B4C4-9D6B2DDBDAB8}" dt="2024-04-09T18:05:28.940" v="4012"/>
        <pc:sldMkLst>
          <pc:docMk/>
          <pc:sldMk cId="1487463860" sldId="286"/>
        </pc:sldMkLst>
        <pc:spChg chg="add del">
          <ac:chgData name="Tyler J Yang (263947)" userId="b7d93d73-115b-40ed-85a7-edc188f2a0e7" providerId="ADAL" clId="{0A6C9D82-B14A-6841-B4C4-9D6B2DDBDAB8}" dt="2024-04-09T18:05:28.940" v="4012"/>
          <ac:spMkLst>
            <pc:docMk/>
            <pc:sldMk cId="1487463860" sldId="286"/>
            <ac:spMk id="23" creationId="{47942995-B07F-4636-9A06-C6A104B260A8}"/>
          </ac:spMkLst>
        </pc:spChg>
        <pc:spChg chg="add del">
          <ac:chgData name="Tyler J Yang (263947)" userId="b7d93d73-115b-40ed-85a7-edc188f2a0e7" providerId="ADAL" clId="{0A6C9D82-B14A-6841-B4C4-9D6B2DDBDAB8}" dt="2024-04-09T18:05:28.940" v="4012"/>
          <ac:spMkLst>
            <pc:docMk/>
            <pc:sldMk cId="1487463860" sldId="286"/>
            <ac:spMk id="30" creationId="{B81933D1-5615-42C7-9C0B-4EB7105CCE2D}"/>
          </ac:spMkLst>
        </pc:spChg>
        <pc:spChg chg="add del">
          <ac:chgData name="Tyler J Yang (263947)" userId="b7d93d73-115b-40ed-85a7-edc188f2a0e7" providerId="ADAL" clId="{0A6C9D82-B14A-6841-B4C4-9D6B2DDBDAB8}" dt="2024-04-09T18:05:28.940" v="4012"/>
          <ac:spMkLst>
            <pc:docMk/>
            <pc:sldMk cId="1487463860" sldId="286"/>
            <ac:spMk id="32" creationId="{19C9EAEA-39D0-4B0E-A0EB-51E7B26740B1}"/>
          </ac:spMkLst>
        </pc:spChg>
        <pc:grpChg chg="add del">
          <ac:chgData name="Tyler J Yang (263947)" userId="b7d93d73-115b-40ed-85a7-edc188f2a0e7" providerId="ADAL" clId="{0A6C9D82-B14A-6841-B4C4-9D6B2DDBDAB8}" dt="2024-04-09T18:05:28.940" v="4012"/>
          <ac:grpSpMkLst>
            <pc:docMk/>
            <pc:sldMk cId="1487463860" sldId="286"/>
            <ac:grpSpMk id="25" creationId="{032D8612-31EB-44CF-A1D0-14FD4C705424}"/>
          </ac:grpSpMkLst>
        </pc:grpChg>
      </pc:sldChg>
      <pc:sldChg chg="modSp add del mod ord">
        <pc:chgData name="Tyler J Yang (263947)" userId="b7d93d73-115b-40ed-85a7-edc188f2a0e7" providerId="ADAL" clId="{0A6C9D82-B14A-6841-B4C4-9D6B2DDBDAB8}" dt="2024-04-09T18:06:03.220" v="4050" actId="2696"/>
        <pc:sldMkLst>
          <pc:docMk/>
          <pc:sldMk cId="1830402274" sldId="286"/>
        </pc:sldMkLst>
        <pc:spChg chg="mod">
          <ac:chgData name="Tyler J Yang (263947)" userId="b7d93d73-115b-40ed-85a7-edc188f2a0e7" providerId="ADAL" clId="{0A6C9D82-B14A-6841-B4C4-9D6B2DDBDAB8}" dt="2024-04-09T18:05:57.781" v="4048" actId="404"/>
          <ac:spMkLst>
            <pc:docMk/>
            <pc:sldMk cId="1830402274" sldId="286"/>
            <ac:spMk id="2" creationId="{EBC93D43-41B7-DF53-DC13-BD4956C7C9C6}"/>
          </ac:spMkLst>
        </pc:spChg>
      </pc:sldChg>
      <pc:sldChg chg="addSp delSp modSp add mod">
        <pc:chgData name="Tyler J Yang (263947)" userId="b7d93d73-115b-40ed-85a7-edc188f2a0e7" providerId="ADAL" clId="{0A6C9D82-B14A-6841-B4C4-9D6B2DDBDAB8}" dt="2024-04-09T18:16:52.178" v="4681" actId="27636"/>
        <pc:sldMkLst>
          <pc:docMk/>
          <pc:sldMk cId="1181656785" sldId="287"/>
        </pc:sldMkLst>
        <pc:spChg chg="mod">
          <ac:chgData name="Tyler J Yang (263947)" userId="b7d93d73-115b-40ed-85a7-edc188f2a0e7" providerId="ADAL" clId="{0A6C9D82-B14A-6841-B4C4-9D6B2DDBDAB8}" dt="2024-04-09T18:16:52.178" v="4681" actId="27636"/>
          <ac:spMkLst>
            <pc:docMk/>
            <pc:sldMk cId="1181656785" sldId="287"/>
            <ac:spMk id="2" creationId="{91FBD182-9D37-BD95-9818-A9EBE69684EE}"/>
          </ac:spMkLst>
        </pc:spChg>
        <pc:spChg chg="add del mod">
          <ac:chgData name="Tyler J Yang (263947)" userId="b7d93d73-115b-40ed-85a7-edc188f2a0e7" providerId="ADAL" clId="{0A6C9D82-B14A-6841-B4C4-9D6B2DDBDAB8}" dt="2024-04-09T18:06:54.082" v="4086"/>
          <ac:spMkLst>
            <pc:docMk/>
            <pc:sldMk cId="1181656785" sldId="287"/>
            <ac:spMk id="4" creationId="{B72E7818-BB9B-C4C1-959E-92993E2DB388}"/>
          </ac:spMkLst>
        </pc:spChg>
        <pc:spChg chg="add del mod">
          <ac:chgData name="Tyler J Yang (263947)" userId="b7d93d73-115b-40ed-85a7-edc188f2a0e7" providerId="ADAL" clId="{0A6C9D82-B14A-6841-B4C4-9D6B2DDBDAB8}" dt="2024-04-09T18:08:02.092" v="4094"/>
          <ac:spMkLst>
            <pc:docMk/>
            <pc:sldMk cId="1181656785" sldId="287"/>
            <ac:spMk id="13" creationId="{6294F67C-4150-CD2A-7900-E644F3FCD4F5}"/>
          </ac:spMkLst>
        </pc:spChg>
        <pc:spChg chg="add del mod">
          <ac:chgData name="Tyler J Yang (263947)" userId="b7d93d73-115b-40ed-85a7-edc188f2a0e7" providerId="ADAL" clId="{0A6C9D82-B14A-6841-B4C4-9D6B2DDBDAB8}" dt="2024-04-09T18:10:43.013" v="4535" actId="478"/>
          <ac:spMkLst>
            <pc:docMk/>
            <pc:sldMk cId="1181656785" sldId="287"/>
            <ac:spMk id="19" creationId="{614099CD-5206-7ACD-C582-BDBA093D9FE1}"/>
          </ac:spMkLst>
        </pc:spChg>
        <pc:spChg chg="add mod">
          <ac:chgData name="Tyler J Yang (263947)" userId="b7d93d73-115b-40ed-85a7-edc188f2a0e7" providerId="ADAL" clId="{0A6C9D82-B14A-6841-B4C4-9D6B2DDBDAB8}" dt="2024-04-09T18:13:35.971" v="4577" actId="207"/>
          <ac:spMkLst>
            <pc:docMk/>
            <pc:sldMk cId="1181656785" sldId="287"/>
            <ac:spMk id="20" creationId="{26B371BB-06C6-3AA5-4A1B-5BBC25D9AB0B}"/>
          </ac:spMkLst>
        </pc:spChg>
        <pc:spChg chg="add mod">
          <ac:chgData name="Tyler J Yang (263947)" userId="b7d93d73-115b-40ed-85a7-edc188f2a0e7" providerId="ADAL" clId="{0A6C9D82-B14A-6841-B4C4-9D6B2DDBDAB8}" dt="2024-04-09T18:14:00.680" v="4578"/>
          <ac:spMkLst>
            <pc:docMk/>
            <pc:sldMk cId="1181656785" sldId="287"/>
            <ac:spMk id="21" creationId="{45BBC53C-0CD3-6223-BBBF-D3FC4179BEA0}"/>
          </ac:spMkLst>
        </pc:spChg>
        <pc:spChg chg="add mod">
          <ac:chgData name="Tyler J Yang (263947)" userId="b7d93d73-115b-40ed-85a7-edc188f2a0e7" providerId="ADAL" clId="{0A6C9D82-B14A-6841-B4C4-9D6B2DDBDAB8}" dt="2024-04-09T18:14:00.680" v="4578"/>
          <ac:spMkLst>
            <pc:docMk/>
            <pc:sldMk cId="1181656785" sldId="287"/>
            <ac:spMk id="22" creationId="{83CD4BAF-F6F5-A649-DF9C-9E04B4D4004E}"/>
          </ac:spMkLst>
        </pc:spChg>
        <pc:spChg chg="add mod">
          <ac:chgData name="Tyler J Yang (263947)" userId="b7d93d73-115b-40ed-85a7-edc188f2a0e7" providerId="ADAL" clId="{0A6C9D82-B14A-6841-B4C4-9D6B2DDBDAB8}" dt="2024-04-09T18:16:30.873" v="4648" actId="114"/>
          <ac:spMkLst>
            <pc:docMk/>
            <pc:sldMk cId="1181656785" sldId="287"/>
            <ac:spMk id="26" creationId="{F9F6A9E5-1A5F-4DC2-BAA9-3868B7756C68}"/>
          </ac:spMkLst>
        </pc:spChg>
        <pc:spChg chg="add del mod">
          <ac:chgData name="Tyler J Yang (263947)" userId="b7d93d73-115b-40ed-85a7-edc188f2a0e7" providerId="ADAL" clId="{0A6C9D82-B14A-6841-B4C4-9D6B2DDBDAB8}" dt="2024-04-09T18:14:19.650" v="4581" actId="478"/>
          <ac:spMkLst>
            <pc:docMk/>
            <pc:sldMk cId="1181656785" sldId="287"/>
            <ac:spMk id="27" creationId="{0B93B96F-5853-2B4B-08BF-B4176AED623C}"/>
          </ac:spMkLst>
        </pc:spChg>
        <pc:spChg chg="add mod">
          <ac:chgData name="Tyler J Yang (263947)" userId="b7d93d73-115b-40ed-85a7-edc188f2a0e7" providerId="ADAL" clId="{0A6C9D82-B14A-6841-B4C4-9D6B2DDBDAB8}" dt="2024-04-09T18:14:15.231" v="4579"/>
          <ac:spMkLst>
            <pc:docMk/>
            <pc:sldMk cId="1181656785" sldId="287"/>
            <ac:spMk id="28" creationId="{C0BBD082-9288-DEC5-A352-800BEDE5619B}"/>
          </ac:spMkLst>
        </pc:spChg>
        <pc:spChg chg="add del mod">
          <ac:chgData name="Tyler J Yang (263947)" userId="b7d93d73-115b-40ed-85a7-edc188f2a0e7" providerId="ADAL" clId="{0A6C9D82-B14A-6841-B4C4-9D6B2DDBDAB8}" dt="2024-04-09T18:14:22.638" v="4583" actId="478"/>
          <ac:spMkLst>
            <pc:docMk/>
            <pc:sldMk cId="1181656785" sldId="287"/>
            <ac:spMk id="29" creationId="{02E67DD4-C0D0-6755-4A74-57AB30B9DB70}"/>
          </ac:spMkLst>
        </pc:spChg>
        <pc:grpChg chg="add mod">
          <ac:chgData name="Tyler J Yang (263947)" userId="b7d93d73-115b-40ed-85a7-edc188f2a0e7" providerId="ADAL" clId="{0A6C9D82-B14A-6841-B4C4-9D6B2DDBDAB8}" dt="2024-04-09T18:14:34.433" v="4587" actId="1076"/>
          <ac:grpSpMkLst>
            <pc:docMk/>
            <pc:sldMk cId="1181656785" sldId="287"/>
            <ac:grpSpMk id="30" creationId="{B24442F8-69A0-0CE5-C37D-459A3055ED9E}"/>
          </ac:grpSpMkLst>
        </pc:grpChg>
        <pc:grpChg chg="add mod">
          <ac:chgData name="Tyler J Yang (263947)" userId="b7d93d73-115b-40ed-85a7-edc188f2a0e7" providerId="ADAL" clId="{0A6C9D82-B14A-6841-B4C4-9D6B2DDBDAB8}" dt="2024-04-09T18:15:04.349" v="4616" actId="1036"/>
          <ac:grpSpMkLst>
            <pc:docMk/>
            <pc:sldMk cId="1181656785" sldId="287"/>
            <ac:grpSpMk id="31" creationId="{9BD6F380-FA48-3CC9-03BE-7956A427354E}"/>
          </ac:grpSpMkLst>
        </pc:grpChg>
        <pc:graphicFrameChg chg="add mod modGraphic">
          <ac:chgData name="Tyler J Yang (263947)" userId="b7d93d73-115b-40ed-85a7-edc188f2a0e7" providerId="ADAL" clId="{0A6C9D82-B14A-6841-B4C4-9D6B2DDBDAB8}" dt="2024-04-09T18:13:23.278" v="4575" actId="1076"/>
          <ac:graphicFrameMkLst>
            <pc:docMk/>
            <pc:sldMk cId="1181656785" sldId="287"/>
            <ac:graphicFrameMk id="17" creationId="{4DCD8E5F-330F-CDE7-91E0-2E4382ED8263}"/>
          </ac:graphicFrameMkLst>
        </pc:graphicFrameChg>
        <pc:picChg chg="add del mod">
          <ac:chgData name="Tyler J Yang (263947)" userId="b7d93d73-115b-40ed-85a7-edc188f2a0e7" providerId="ADAL" clId="{0A6C9D82-B14A-6841-B4C4-9D6B2DDBDAB8}" dt="2024-04-09T18:12:32.235" v="4548" actId="478"/>
          <ac:picMkLst>
            <pc:docMk/>
            <pc:sldMk cId="1181656785" sldId="287"/>
            <ac:picMk id="5" creationId="{6778BB4B-AF91-2EBB-23F4-32263E418656}"/>
          </ac:picMkLst>
        </pc:picChg>
        <pc:picChg chg="add mod">
          <ac:chgData name="Tyler J Yang (263947)" userId="b7d93d73-115b-40ed-85a7-edc188f2a0e7" providerId="ADAL" clId="{0A6C9D82-B14A-6841-B4C4-9D6B2DDBDAB8}" dt="2024-04-09T18:06:43.549" v="4081"/>
          <ac:picMkLst>
            <pc:docMk/>
            <pc:sldMk cId="1181656785" sldId="287"/>
            <ac:picMk id="6" creationId="{436113A1-FC30-C2A0-D63E-344A112B9FE1}"/>
          </ac:picMkLst>
        </pc:picChg>
        <pc:picChg chg="add del mod">
          <ac:chgData name="Tyler J Yang (263947)" userId="b7d93d73-115b-40ed-85a7-edc188f2a0e7" providerId="ADAL" clId="{0A6C9D82-B14A-6841-B4C4-9D6B2DDBDAB8}" dt="2024-04-09T18:07:59.646" v="4092" actId="478"/>
          <ac:picMkLst>
            <pc:docMk/>
            <pc:sldMk cId="1181656785" sldId="287"/>
            <ac:picMk id="7" creationId="{48257107-0180-EA32-1F2A-5E23ADA04E69}"/>
          </ac:picMkLst>
        </pc:picChg>
        <pc:picChg chg="add del mod">
          <ac:chgData name="Tyler J Yang (263947)" userId="b7d93d73-115b-40ed-85a7-edc188f2a0e7" providerId="ADAL" clId="{0A6C9D82-B14A-6841-B4C4-9D6B2DDBDAB8}" dt="2024-04-09T18:08:01.552" v="4093" actId="21"/>
          <ac:picMkLst>
            <pc:docMk/>
            <pc:sldMk cId="1181656785" sldId="287"/>
            <ac:picMk id="9" creationId="{0C9307A5-2176-10D9-8835-6C777A1D7E94}"/>
          </ac:picMkLst>
        </pc:picChg>
        <pc:picChg chg="add del mod">
          <ac:chgData name="Tyler J Yang (263947)" userId="b7d93d73-115b-40ed-85a7-edc188f2a0e7" providerId="ADAL" clId="{0A6C9D82-B14A-6841-B4C4-9D6B2DDBDAB8}" dt="2024-04-09T18:10:33.683" v="4534" actId="478"/>
          <ac:picMkLst>
            <pc:docMk/>
            <pc:sldMk cId="1181656785" sldId="287"/>
            <ac:picMk id="15" creationId="{EA4DAF8A-F43F-428A-6123-59AE82DA2775}"/>
          </ac:picMkLst>
        </pc:picChg>
        <pc:picChg chg="add mod">
          <ac:chgData name="Tyler J Yang (263947)" userId="b7d93d73-115b-40ed-85a7-edc188f2a0e7" providerId="ADAL" clId="{0A6C9D82-B14A-6841-B4C4-9D6B2DDBDAB8}" dt="2024-04-09T18:14:15.231" v="4579"/>
          <ac:picMkLst>
            <pc:docMk/>
            <pc:sldMk cId="1181656785" sldId="287"/>
            <ac:picMk id="23" creationId="{42BA0B8A-34F4-705C-3915-5D31C7FA6674}"/>
          </ac:picMkLst>
        </pc:picChg>
        <pc:picChg chg="add del mod">
          <ac:chgData name="Tyler J Yang (263947)" userId="b7d93d73-115b-40ed-85a7-edc188f2a0e7" providerId="ADAL" clId="{0A6C9D82-B14A-6841-B4C4-9D6B2DDBDAB8}" dt="2024-04-09T18:14:18.581" v="4580" actId="478"/>
          <ac:picMkLst>
            <pc:docMk/>
            <pc:sldMk cId="1181656785" sldId="287"/>
            <ac:picMk id="24" creationId="{8450142F-19CD-7624-C3D3-66180341E81E}"/>
          </ac:picMkLst>
        </pc:picChg>
        <pc:picChg chg="del">
          <ac:chgData name="Tyler J Yang (263947)" userId="b7d93d73-115b-40ed-85a7-edc188f2a0e7" providerId="ADAL" clId="{0A6C9D82-B14A-6841-B4C4-9D6B2DDBDAB8}" dt="2024-04-09T18:06:09.138" v="4068" actId="478"/>
          <ac:picMkLst>
            <pc:docMk/>
            <pc:sldMk cId="1181656785" sldId="287"/>
            <ac:picMk id="25" creationId="{1C9EDDF7-D567-E310-4055-2CC8680895F5}"/>
          </ac:picMkLst>
        </pc:picChg>
      </pc:sldChg>
      <pc:sldChg chg="addSp delSp modSp add del mod">
        <pc:chgData name="Tyler J Yang (263947)" userId="b7d93d73-115b-40ed-85a7-edc188f2a0e7" providerId="ADAL" clId="{0A6C9D82-B14A-6841-B4C4-9D6B2DDBDAB8}" dt="2024-04-09T18:15:30.772" v="4622" actId="2890"/>
        <pc:sldMkLst>
          <pc:docMk/>
          <pc:sldMk cId="2077004236" sldId="288"/>
        </pc:sldMkLst>
        <pc:grpChg chg="add del">
          <ac:chgData name="Tyler J Yang (263947)" userId="b7d93d73-115b-40ed-85a7-edc188f2a0e7" providerId="ADAL" clId="{0A6C9D82-B14A-6841-B4C4-9D6B2DDBDAB8}" dt="2024-04-09T18:15:26.674" v="4620" actId="478"/>
          <ac:grpSpMkLst>
            <pc:docMk/>
            <pc:sldMk cId="2077004236" sldId="288"/>
            <ac:grpSpMk id="30" creationId="{B24442F8-69A0-0CE5-C37D-459A3055ED9E}"/>
          </ac:grpSpMkLst>
        </pc:grpChg>
        <pc:picChg chg="add mod">
          <ac:chgData name="Tyler J Yang (263947)" userId="b7d93d73-115b-40ed-85a7-edc188f2a0e7" providerId="ADAL" clId="{0A6C9D82-B14A-6841-B4C4-9D6B2DDBDAB8}" dt="2024-04-09T18:15:25.324" v="4619"/>
          <ac:picMkLst>
            <pc:docMk/>
            <pc:sldMk cId="2077004236" sldId="288"/>
            <ac:picMk id="3" creationId="{05652CDF-F565-2EA1-5A5C-12CDD70675CD}"/>
          </ac:picMkLst>
        </pc:picChg>
        <pc:picChg chg="add mod">
          <ac:chgData name="Tyler J Yang (263947)" userId="b7d93d73-115b-40ed-85a7-edc188f2a0e7" providerId="ADAL" clId="{0A6C9D82-B14A-6841-B4C4-9D6B2DDBDAB8}" dt="2024-04-09T18:15:28.357" v="4621"/>
          <ac:picMkLst>
            <pc:docMk/>
            <pc:sldMk cId="2077004236" sldId="288"/>
            <ac:picMk id="4" creationId="{70E1CF5C-24C3-E794-E622-5D9AAEED0563}"/>
          </ac:picMkLst>
        </pc:picChg>
        <pc:picChg chg="add del">
          <ac:chgData name="Tyler J Yang (263947)" userId="b7d93d73-115b-40ed-85a7-edc188f2a0e7" providerId="ADAL" clId="{0A6C9D82-B14A-6841-B4C4-9D6B2DDBDAB8}" dt="2024-04-09T18:15:26.674" v="4620" actId="478"/>
          <ac:picMkLst>
            <pc:docMk/>
            <pc:sldMk cId="2077004236" sldId="288"/>
            <ac:picMk id="23" creationId="{42BA0B8A-34F4-705C-3915-5D31C7FA6674}"/>
          </ac:picMkLst>
        </pc:picChg>
      </pc:sldChg>
      <pc:sldChg chg="addSp delSp modSp add mod">
        <pc:chgData name="Tyler J Yang (263947)" userId="b7d93d73-115b-40ed-85a7-edc188f2a0e7" providerId="ADAL" clId="{0A6C9D82-B14A-6841-B4C4-9D6B2DDBDAB8}" dt="2024-04-09T18:17:02.344" v="4686" actId="478"/>
        <pc:sldMkLst>
          <pc:docMk/>
          <pc:sldMk cId="4275744468" sldId="288"/>
        </pc:sldMkLst>
        <pc:spChg chg="del">
          <ac:chgData name="Tyler J Yang (263947)" userId="b7d93d73-115b-40ed-85a7-edc188f2a0e7" providerId="ADAL" clId="{0A6C9D82-B14A-6841-B4C4-9D6B2DDBDAB8}" dt="2024-04-09T18:17:00.030" v="4684" actId="478"/>
          <ac:spMkLst>
            <pc:docMk/>
            <pc:sldMk cId="4275744468" sldId="288"/>
            <ac:spMk id="2" creationId="{91FBD182-9D37-BD95-9818-A9EBE69684EE}"/>
          </ac:spMkLst>
        </pc:spChg>
        <pc:spChg chg="add del mod">
          <ac:chgData name="Tyler J Yang (263947)" userId="b7d93d73-115b-40ed-85a7-edc188f2a0e7" providerId="ADAL" clId="{0A6C9D82-B14A-6841-B4C4-9D6B2DDBDAB8}" dt="2024-04-09T18:15:49.714" v="4627" actId="478"/>
          <ac:spMkLst>
            <pc:docMk/>
            <pc:sldMk cId="4275744468" sldId="288"/>
            <ac:spMk id="5" creationId="{0CF92CE1-C17F-B52C-9E42-72A30E73D808}"/>
          </ac:spMkLst>
        </pc:spChg>
        <pc:spChg chg="add mod">
          <ac:chgData name="Tyler J Yang (263947)" userId="b7d93d73-115b-40ed-85a7-edc188f2a0e7" providerId="ADAL" clId="{0A6C9D82-B14A-6841-B4C4-9D6B2DDBDAB8}" dt="2024-04-09T18:15:44.555" v="4625"/>
          <ac:spMkLst>
            <pc:docMk/>
            <pc:sldMk cId="4275744468" sldId="288"/>
            <ac:spMk id="6" creationId="{6ECACD00-4F1B-1A9A-3EA4-0BDB1E9B2A4D}"/>
          </ac:spMkLst>
        </pc:spChg>
        <pc:spChg chg="add del mod">
          <ac:chgData name="Tyler J Yang (263947)" userId="b7d93d73-115b-40ed-85a7-edc188f2a0e7" providerId="ADAL" clId="{0A6C9D82-B14A-6841-B4C4-9D6B2DDBDAB8}" dt="2024-04-09T18:15:50.619" v="4628" actId="478"/>
          <ac:spMkLst>
            <pc:docMk/>
            <pc:sldMk cId="4275744468" sldId="288"/>
            <ac:spMk id="7" creationId="{4FA7C675-1D59-AEBB-C508-42DB783C4835}"/>
          </ac:spMkLst>
        </pc:spChg>
        <pc:spChg chg="add mod">
          <ac:chgData name="Tyler J Yang (263947)" userId="b7d93d73-115b-40ed-85a7-edc188f2a0e7" providerId="ADAL" clId="{0A6C9D82-B14A-6841-B4C4-9D6B2DDBDAB8}" dt="2024-04-09T18:16:24.259" v="4645" actId="2711"/>
          <ac:spMkLst>
            <pc:docMk/>
            <pc:sldMk cId="4275744468" sldId="288"/>
            <ac:spMk id="9" creationId="{C93A6092-5CBB-42E0-F60D-67B6089893A5}"/>
          </ac:spMkLst>
        </pc:spChg>
        <pc:spChg chg="add del mod">
          <ac:chgData name="Tyler J Yang (263947)" userId="b7d93d73-115b-40ed-85a7-edc188f2a0e7" providerId="ADAL" clId="{0A6C9D82-B14A-6841-B4C4-9D6B2DDBDAB8}" dt="2024-04-09T18:16:58.836" v="4683" actId="478"/>
          <ac:spMkLst>
            <pc:docMk/>
            <pc:sldMk cId="4275744468" sldId="288"/>
            <ac:spMk id="13" creationId="{C2564419-01D3-6EB3-86AD-340EBBF88DA9}"/>
          </ac:spMkLst>
        </pc:spChg>
        <pc:spChg chg="add del mod">
          <ac:chgData name="Tyler J Yang (263947)" userId="b7d93d73-115b-40ed-85a7-edc188f2a0e7" providerId="ADAL" clId="{0A6C9D82-B14A-6841-B4C4-9D6B2DDBDAB8}" dt="2024-04-09T18:17:02.344" v="4686" actId="478"/>
          <ac:spMkLst>
            <pc:docMk/>
            <pc:sldMk cId="4275744468" sldId="288"/>
            <ac:spMk id="18" creationId="{5E76BD43-B40C-7CEA-3F08-0AD06DDAEB4B}"/>
          </ac:spMkLst>
        </pc:spChg>
        <pc:spChg chg="add mod">
          <ac:chgData name="Tyler J Yang (263947)" userId="b7d93d73-115b-40ed-85a7-edc188f2a0e7" providerId="ADAL" clId="{0A6C9D82-B14A-6841-B4C4-9D6B2DDBDAB8}" dt="2024-04-09T18:17:00.241" v="4685"/>
          <ac:spMkLst>
            <pc:docMk/>
            <pc:sldMk cId="4275744468" sldId="288"/>
            <ac:spMk id="19" creationId="{39309C44-9BF1-BA7C-8A98-76B5413F0168}"/>
          </ac:spMkLst>
        </pc:spChg>
        <pc:grpChg chg="add mod">
          <ac:chgData name="Tyler J Yang (263947)" userId="b7d93d73-115b-40ed-85a7-edc188f2a0e7" providerId="ADAL" clId="{0A6C9D82-B14A-6841-B4C4-9D6B2DDBDAB8}" dt="2024-04-09T18:16:17.968" v="4644" actId="1076"/>
          <ac:grpSpMkLst>
            <pc:docMk/>
            <pc:sldMk cId="4275744468" sldId="288"/>
            <ac:grpSpMk id="11" creationId="{4BA600F4-8AAA-ED9B-5051-698BD655BB59}"/>
          </ac:grpSpMkLst>
        </pc:grpChg>
        <pc:grpChg chg="del">
          <ac:chgData name="Tyler J Yang (263947)" userId="b7d93d73-115b-40ed-85a7-edc188f2a0e7" providerId="ADAL" clId="{0A6C9D82-B14A-6841-B4C4-9D6B2DDBDAB8}" dt="2024-04-09T18:15:44.218" v="4624" actId="478"/>
          <ac:grpSpMkLst>
            <pc:docMk/>
            <pc:sldMk cId="4275744468" sldId="288"/>
            <ac:grpSpMk id="31" creationId="{9BD6F380-FA48-3CC9-03BE-7956A427354E}"/>
          </ac:grpSpMkLst>
        </pc:grpChg>
        <pc:picChg chg="add del mod">
          <ac:chgData name="Tyler J Yang (263947)" userId="b7d93d73-115b-40ed-85a7-edc188f2a0e7" providerId="ADAL" clId="{0A6C9D82-B14A-6841-B4C4-9D6B2DDBDAB8}" dt="2024-04-09T18:15:47.766" v="4626" actId="478"/>
          <ac:picMkLst>
            <pc:docMk/>
            <pc:sldMk cId="4275744468" sldId="288"/>
            <ac:picMk id="3" creationId="{3C784017-B51A-C30E-B2D5-7FC21F1BD151}"/>
          </ac:picMkLst>
        </pc:picChg>
        <pc:picChg chg="add mod">
          <ac:chgData name="Tyler J Yang (263947)" userId="b7d93d73-115b-40ed-85a7-edc188f2a0e7" providerId="ADAL" clId="{0A6C9D82-B14A-6841-B4C4-9D6B2DDBDAB8}" dt="2024-04-09T18:15:44.555" v="4625"/>
          <ac:picMkLst>
            <pc:docMk/>
            <pc:sldMk cId="4275744468" sldId="288"/>
            <ac:picMk id="4" creationId="{59449805-318F-C9D4-42F7-DEB8CFDAFB86}"/>
          </ac:picMkLst>
        </pc:picChg>
      </pc:sldChg>
      <pc:sldChg chg="addSp delSp modSp new del mod">
        <pc:chgData name="Tyler J Yang (263947)" userId="b7d93d73-115b-40ed-85a7-edc188f2a0e7" providerId="ADAL" clId="{0A6C9D82-B14A-6841-B4C4-9D6B2DDBDAB8}" dt="2024-04-09T18:51:22.166" v="6421" actId="2696"/>
        <pc:sldMkLst>
          <pc:docMk/>
          <pc:sldMk cId="2568491457" sldId="289"/>
        </pc:sldMkLst>
        <pc:spChg chg="mod">
          <ac:chgData name="Tyler J Yang (263947)" userId="b7d93d73-115b-40ed-85a7-edc188f2a0e7" providerId="ADAL" clId="{0A6C9D82-B14A-6841-B4C4-9D6B2DDBDAB8}" dt="2024-04-09T18:40:04.497" v="4830" actId="1076"/>
          <ac:spMkLst>
            <pc:docMk/>
            <pc:sldMk cId="2568491457" sldId="289"/>
            <ac:spMk id="2" creationId="{D42BDA0C-3504-E4B5-1491-D9AB741116AA}"/>
          </ac:spMkLst>
        </pc:spChg>
        <pc:spChg chg="del">
          <ac:chgData name="Tyler J Yang (263947)" userId="b7d93d73-115b-40ed-85a7-edc188f2a0e7" providerId="ADAL" clId="{0A6C9D82-B14A-6841-B4C4-9D6B2DDBDAB8}" dt="2024-04-09T18:36:33.360" v="4768"/>
          <ac:spMkLst>
            <pc:docMk/>
            <pc:sldMk cId="2568491457" sldId="289"/>
            <ac:spMk id="3" creationId="{70A02820-AA39-95CA-836F-02C38E294FF2}"/>
          </ac:spMkLst>
        </pc:spChg>
        <pc:spChg chg="add del mod">
          <ac:chgData name="Tyler J Yang (263947)" userId="b7d93d73-115b-40ed-85a7-edc188f2a0e7" providerId="ADAL" clId="{0A6C9D82-B14A-6841-B4C4-9D6B2DDBDAB8}" dt="2024-04-09T18:41:47.793" v="4979"/>
          <ac:spMkLst>
            <pc:docMk/>
            <pc:sldMk cId="2568491457" sldId="289"/>
            <ac:spMk id="5" creationId="{AE4D9A9E-8697-FC9E-7A98-3C5AAB49AA69}"/>
          </ac:spMkLst>
        </pc:spChg>
        <pc:graphicFrameChg chg="add mod">
          <ac:chgData name="Tyler J Yang (263947)" userId="b7d93d73-115b-40ed-85a7-edc188f2a0e7" providerId="ADAL" clId="{0A6C9D82-B14A-6841-B4C4-9D6B2DDBDAB8}" dt="2024-04-09T18:46:19.499" v="5478" actId="20577"/>
          <ac:graphicFrameMkLst>
            <pc:docMk/>
            <pc:sldMk cId="2568491457" sldId="289"/>
            <ac:graphicFrameMk id="4" creationId="{0675C615-EE9E-3BEA-1CBA-85F2B36C7AA8}"/>
          </ac:graphicFrameMkLst>
        </pc:graphicFrameChg>
      </pc:sldChg>
      <pc:sldChg chg="new del">
        <pc:chgData name="Tyler J Yang (263947)" userId="b7d93d73-115b-40ed-85a7-edc188f2a0e7" providerId="ADAL" clId="{0A6C9D82-B14A-6841-B4C4-9D6B2DDBDAB8}" dt="2024-04-09T18:58:29.281" v="6776" actId="2696"/>
        <pc:sldMkLst>
          <pc:docMk/>
          <pc:sldMk cId="741457758" sldId="290"/>
        </pc:sldMkLst>
      </pc:sldChg>
      <pc:sldChg chg="addSp delSp add del setBg delDesignElem">
        <pc:chgData name="Tyler J Yang (263947)" userId="b7d93d73-115b-40ed-85a7-edc188f2a0e7" providerId="ADAL" clId="{0A6C9D82-B14A-6841-B4C4-9D6B2DDBDAB8}" dt="2024-04-09T18:43:36.059" v="5111"/>
        <pc:sldMkLst>
          <pc:docMk/>
          <pc:sldMk cId="2384820938" sldId="291"/>
        </pc:sldMkLst>
        <pc:spChg chg="add del">
          <ac:chgData name="Tyler J Yang (263947)" userId="b7d93d73-115b-40ed-85a7-edc188f2a0e7" providerId="ADAL" clId="{0A6C9D82-B14A-6841-B4C4-9D6B2DDBDAB8}" dt="2024-04-09T18:43:36.059" v="5111"/>
          <ac:spMkLst>
            <pc:docMk/>
            <pc:sldMk cId="2384820938" sldId="291"/>
            <ac:spMk id="8" creationId="{DBF61EA3-B236-439E-9C0B-340980D56BEE}"/>
          </ac:spMkLst>
        </pc:spChg>
        <pc:spChg chg="add del">
          <ac:chgData name="Tyler J Yang (263947)" userId="b7d93d73-115b-40ed-85a7-edc188f2a0e7" providerId="ADAL" clId="{0A6C9D82-B14A-6841-B4C4-9D6B2DDBDAB8}" dt="2024-04-09T18:43:36.059" v="5111"/>
          <ac:spMkLst>
            <pc:docMk/>
            <pc:sldMk cId="2384820938" sldId="291"/>
            <ac:spMk id="14" creationId="{E659831F-0D9A-4C63-9EBB-8435B85A440F}"/>
          </ac:spMkLst>
        </pc:spChg>
        <pc:grpChg chg="add del">
          <ac:chgData name="Tyler J Yang (263947)" userId="b7d93d73-115b-40ed-85a7-edc188f2a0e7" providerId="ADAL" clId="{0A6C9D82-B14A-6841-B4C4-9D6B2DDBDAB8}" dt="2024-04-09T18:43:36.059" v="5111"/>
          <ac:grpSpMkLst>
            <pc:docMk/>
            <pc:sldMk cId="2384820938" sldId="291"/>
            <ac:grpSpMk id="10" creationId="{28FAF094-D087-493F-8DF9-A486C2D6BBAA}"/>
          </ac:grpSpMkLst>
        </pc:grpChg>
      </pc:sldChg>
      <pc:sldChg chg="modSp add mod">
        <pc:chgData name="Tyler J Yang (263947)" userId="b7d93d73-115b-40ed-85a7-edc188f2a0e7" providerId="ADAL" clId="{0A6C9D82-B14A-6841-B4C4-9D6B2DDBDAB8}" dt="2024-04-09T18:46:10.805" v="5477" actId="27636"/>
        <pc:sldMkLst>
          <pc:docMk/>
          <pc:sldMk cId="3875692330" sldId="291"/>
        </pc:sldMkLst>
        <pc:spChg chg="mod">
          <ac:chgData name="Tyler J Yang (263947)" userId="b7d93d73-115b-40ed-85a7-edc188f2a0e7" providerId="ADAL" clId="{0A6C9D82-B14A-6841-B4C4-9D6B2DDBDAB8}" dt="2024-04-09T18:43:46.393" v="5128" actId="20577"/>
          <ac:spMkLst>
            <pc:docMk/>
            <pc:sldMk cId="3875692330" sldId="291"/>
            <ac:spMk id="2" creationId="{62094F6E-EC1A-2901-54B3-9DA06373C693}"/>
          </ac:spMkLst>
        </pc:spChg>
        <pc:spChg chg="mod">
          <ac:chgData name="Tyler J Yang (263947)" userId="b7d93d73-115b-40ed-85a7-edc188f2a0e7" providerId="ADAL" clId="{0A6C9D82-B14A-6841-B4C4-9D6B2DDBDAB8}" dt="2024-04-09T18:46:10.805" v="5477" actId="27636"/>
          <ac:spMkLst>
            <pc:docMk/>
            <pc:sldMk cId="3875692330" sldId="291"/>
            <ac:spMk id="3" creationId="{D0F4432F-553F-F606-9633-8C10A7EFFDC3}"/>
          </ac:spMkLst>
        </pc:spChg>
      </pc:sldChg>
      <pc:sldChg chg="modSp add mod">
        <pc:chgData name="Tyler J Yang (263947)" userId="b7d93d73-115b-40ed-85a7-edc188f2a0e7" providerId="ADAL" clId="{0A6C9D82-B14A-6841-B4C4-9D6B2DDBDAB8}" dt="2024-04-09T18:48:02.261" v="5981" actId="20577"/>
        <pc:sldMkLst>
          <pc:docMk/>
          <pc:sldMk cId="2524702564" sldId="292"/>
        </pc:sldMkLst>
        <pc:spChg chg="mod">
          <ac:chgData name="Tyler J Yang (263947)" userId="b7d93d73-115b-40ed-85a7-edc188f2a0e7" providerId="ADAL" clId="{0A6C9D82-B14A-6841-B4C4-9D6B2DDBDAB8}" dt="2024-04-09T18:44:52.250" v="5170" actId="20577"/>
          <ac:spMkLst>
            <pc:docMk/>
            <pc:sldMk cId="2524702564" sldId="292"/>
            <ac:spMk id="2" creationId="{62094F6E-EC1A-2901-54B3-9DA06373C693}"/>
          </ac:spMkLst>
        </pc:spChg>
        <pc:spChg chg="mod">
          <ac:chgData name="Tyler J Yang (263947)" userId="b7d93d73-115b-40ed-85a7-edc188f2a0e7" providerId="ADAL" clId="{0A6C9D82-B14A-6841-B4C4-9D6B2DDBDAB8}" dt="2024-04-09T18:48:02.261" v="5981" actId="20577"/>
          <ac:spMkLst>
            <pc:docMk/>
            <pc:sldMk cId="2524702564" sldId="292"/>
            <ac:spMk id="3" creationId="{D0F4432F-553F-F606-9633-8C10A7EFFDC3}"/>
          </ac:spMkLst>
        </pc:spChg>
      </pc:sldChg>
      <pc:sldChg chg="modSp add mod">
        <pc:chgData name="Tyler J Yang (263947)" userId="b7d93d73-115b-40ed-85a7-edc188f2a0e7" providerId="ADAL" clId="{0A6C9D82-B14A-6841-B4C4-9D6B2DDBDAB8}" dt="2024-04-09T18:51:08.185" v="6419" actId="20577"/>
        <pc:sldMkLst>
          <pc:docMk/>
          <pc:sldMk cId="2323000968" sldId="293"/>
        </pc:sldMkLst>
        <pc:spChg chg="mod">
          <ac:chgData name="Tyler J Yang (263947)" userId="b7d93d73-115b-40ed-85a7-edc188f2a0e7" providerId="ADAL" clId="{0A6C9D82-B14A-6841-B4C4-9D6B2DDBDAB8}" dt="2024-04-09T18:44:35.825" v="5132" actId="20577"/>
          <ac:spMkLst>
            <pc:docMk/>
            <pc:sldMk cId="2323000968" sldId="293"/>
            <ac:spMk id="2" creationId="{62094F6E-EC1A-2901-54B3-9DA06373C693}"/>
          </ac:spMkLst>
        </pc:spChg>
        <pc:spChg chg="mod">
          <ac:chgData name="Tyler J Yang (263947)" userId="b7d93d73-115b-40ed-85a7-edc188f2a0e7" providerId="ADAL" clId="{0A6C9D82-B14A-6841-B4C4-9D6B2DDBDAB8}" dt="2024-04-09T18:51:08.185" v="6419" actId="20577"/>
          <ac:spMkLst>
            <pc:docMk/>
            <pc:sldMk cId="2323000968" sldId="293"/>
            <ac:spMk id="3" creationId="{D0F4432F-553F-F606-9633-8C10A7EFFDC3}"/>
          </ac:spMkLst>
        </pc:spChg>
      </pc:sldChg>
      <pc:sldChg chg="new del">
        <pc:chgData name="Tyler J Yang (263947)" userId="b7d93d73-115b-40ed-85a7-edc188f2a0e7" providerId="ADAL" clId="{0A6C9D82-B14A-6841-B4C4-9D6B2DDBDAB8}" dt="2024-04-09T18:58:34.217" v="6777" actId="2696"/>
        <pc:sldMkLst>
          <pc:docMk/>
          <pc:sldMk cId="2428532958" sldId="294"/>
        </pc:sldMkLst>
      </pc:sldChg>
      <pc:sldChg chg="addSp delSp modSp add mod ord">
        <pc:chgData name="Tyler J Yang (263947)" userId="b7d93d73-115b-40ed-85a7-edc188f2a0e7" providerId="ADAL" clId="{0A6C9D82-B14A-6841-B4C4-9D6B2DDBDAB8}" dt="2024-04-09T18:57:59.702" v="6775" actId="1076"/>
        <pc:sldMkLst>
          <pc:docMk/>
          <pc:sldMk cId="1250412677" sldId="295"/>
        </pc:sldMkLst>
        <pc:spChg chg="mod">
          <ac:chgData name="Tyler J Yang (263947)" userId="b7d93d73-115b-40ed-85a7-edc188f2a0e7" providerId="ADAL" clId="{0A6C9D82-B14A-6841-B4C4-9D6B2DDBDAB8}" dt="2024-04-09T18:57:46.368" v="6772" actId="20577"/>
          <ac:spMkLst>
            <pc:docMk/>
            <pc:sldMk cId="1250412677" sldId="295"/>
            <ac:spMk id="2" creationId="{62094F6E-EC1A-2901-54B3-9DA06373C693}"/>
          </ac:spMkLst>
        </pc:spChg>
        <pc:spChg chg="del mod">
          <ac:chgData name="Tyler J Yang (263947)" userId="b7d93d73-115b-40ed-85a7-edc188f2a0e7" providerId="ADAL" clId="{0A6C9D82-B14A-6841-B4C4-9D6B2DDBDAB8}" dt="2024-04-09T18:57:16.165" v="6742"/>
          <ac:spMkLst>
            <pc:docMk/>
            <pc:sldMk cId="1250412677" sldId="295"/>
            <ac:spMk id="3" creationId="{D0F4432F-553F-F606-9633-8C10A7EFFDC3}"/>
          </ac:spMkLst>
        </pc:spChg>
        <pc:graphicFrameChg chg="add mod modGraphic">
          <ac:chgData name="Tyler J Yang (263947)" userId="b7d93d73-115b-40ed-85a7-edc188f2a0e7" providerId="ADAL" clId="{0A6C9D82-B14A-6841-B4C4-9D6B2DDBDAB8}" dt="2024-04-09T18:57:59.702" v="6775" actId="1076"/>
          <ac:graphicFrameMkLst>
            <pc:docMk/>
            <pc:sldMk cId="1250412677" sldId="295"/>
            <ac:graphicFrameMk id="4" creationId="{9B962757-0009-BC4E-BBE3-5275D2AC1D73}"/>
          </ac:graphicFrameMkLst>
        </pc:graphicFrameChg>
      </pc:sldChg>
      <pc:sldChg chg="addSp delSp modSp mod">
        <pc:chgData name="Tyler J Yang (263947)" userId="b7d93d73-115b-40ed-85a7-edc188f2a0e7" providerId="ADAL" clId="{0A6C9D82-B14A-6841-B4C4-9D6B2DDBDAB8}" dt="2024-04-10T18:48:59.819" v="7576" actId="1076"/>
        <pc:sldMkLst>
          <pc:docMk/>
          <pc:sldMk cId="10066071" sldId="296"/>
        </pc:sldMkLst>
        <pc:spChg chg="mod">
          <ac:chgData name="Tyler J Yang (263947)" userId="b7d93d73-115b-40ed-85a7-edc188f2a0e7" providerId="ADAL" clId="{0A6C9D82-B14A-6841-B4C4-9D6B2DDBDAB8}" dt="2024-04-10T18:17:28.266" v="7244" actId="20577"/>
          <ac:spMkLst>
            <pc:docMk/>
            <pc:sldMk cId="10066071" sldId="296"/>
            <ac:spMk id="2" creationId="{7B3C5E30-7020-2A46-31B7-7C7F5E9820C1}"/>
          </ac:spMkLst>
        </pc:spChg>
        <pc:spChg chg="mod">
          <ac:chgData name="Tyler J Yang (263947)" userId="b7d93d73-115b-40ed-85a7-edc188f2a0e7" providerId="ADAL" clId="{0A6C9D82-B14A-6841-B4C4-9D6B2DDBDAB8}" dt="2024-04-10T18:45:07.998" v="7258" actId="20577"/>
          <ac:spMkLst>
            <pc:docMk/>
            <pc:sldMk cId="10066071" sldId="296"/>
            <ac:spMk id="3" creationId="{6FF8AFE6-80CD-D6FD-6D6C-84A35FB3757C}"/>
          </ac:spMkLst>
        </pc:spChg>
        <pc:spChg chg="mod">
          <ac:chgData name="Tyler J Yang (263947)" userId="b7d93d73-115b-40ed-85a7-edc188f2a0e7" providerId="ADAL" clId="{0A6C9D82-B14A-6841-B4C4-9D6B2DDBDAB8}" dt="2024-04-10T18:48:59.819" v="7576" actId="1076"/>
          <ac:spMkLst>
            <pc:docMk/>
            <pc:sldMk cId="10066071" sldId="296"/>
            <ac:spMk id="4" creationId="{227ED1EA-7BEF-2994-B102-A845D3563D10}"/>
          </ac:spMkLst>
        </pc:spChg>
        <pc:spChg chg="add del mod">
          <ac:chgData name="Tyler J Yang (263947)" userId="b7d93d73-115b-40ed-85a7-edc188f2a0e7" providerId="ADAL" clId="{0A6C9D82-B14A-6841-B4C4-9D6B2DDBDAB8}" dt="2024-04-10T18:17:12.274" v="7215"/>
          <ac:spMkLst>
            <pc:docMk/>
            <pc:sldMk cId="10066071" sldId="296"/>
            <ac:spMk id="5" creationId="{99C82A3D-59FC-DADA-01B4-6BB2BB5F8273}"/>
          </ac:spMkLst>
        </pc:spChg>
      </pc:sldChg>
      <pc:sldChg chg="modSp mod">
        <pc:chgData name="Tyler J Yang (263947)" userId="b7d93d73-115b-40ed-85a7-edc188f2a0e7" providerId="ADAL" clId="{0A6C9D82-B14A-6841-B4C4-9D6B2DDBDAB8}" dt="2024-04-10T18:49:18.092" v="7591" actId="20577"/>
        <pc:sldMkLst>
          <pc:docMk/>
          <pc:sldMk cId="2668599113" sldId="297"/>
        </pc:sldMkLst>
        <pc:spChg chg="mod">
          <ac:chgData name="Tyler J Yang (263947)" userId="b7d93d73-115b-40ed-85a7-edc188f2a0e7" providerId="ADAL" clId="{0A6C9D82-B14A-6841-B4C4-9D6B2DDBDAB8}" dt="2024-04-10T18:49:18.092" v="7591" actId="20577"/>
          <ac:spMkLst>
            <pc:docMk/>
            <pc:sldMk cId="2668599113" sldId="297"/>
            <ac:spMk id="2" creationId="{2855FAD8-AD25-0D9C-CA50-EDDB03D17C32}"/>
          </ac:spMkLst>
        </pc:spChg>
        <pc:spChg chg="mod">
          <ac:chgData name="Tyler J Yang (263947)" userId="b7d93d73-115b-40ed-85a7-edc188f2a0e7" providerId="ADAL" clId="{0A6C9D82-B14A-6841-B4C4-9D6B2DDBDAB8}" dt="2024-04-10T18:16:07.840" v="7193" actId="403"/>
          <ac:spMkLst>
            <pc:docMk/>
            <pc:sldMk cId="2668599113" sldId="297"/>
            <ac:spMk id="3" creationId="{49CF1DCC-F4C0-C78F-EEA7-5502FF381857}"/>
          </ac:spMkLst>
        </pc:spChg>
      </pc:sldChg>
      <pc:sldChg chg="modSp new mod">
        <pc:chgData name="Tyler J Yang (263947)" userId="b7d93d73-115b-40ed-85a7-edc188f2a0e7" providerId="ADAL" clId="{0A6C9D82-B14A-6841-B4C4-9D6B2DDBDAB8}" dt="2024-04-10T18:14:54.006" v="7177" actId="20577"/>
        <pc:sldMkLst>
          <pc:docMk/>
          <pc:sldMk cId="1133743625" sldId="301"/>
        </pc:sldMkLst>
        <pc:spChg chg="mod">
          <ac:chgData name="Tyler J Yang (263947)" userId="b7d93d73-115b-40ed-85a7-edc188f2a0e7" providerId="ADAL" clId="{0A6C9D82-B14A-6841-B4C4-9D6B2DDBDAB8}" dt="2024-04-10T17:53:21.599" v="6786" actId="20577"/>
          <ac:spMkLst>
            <pc:docMk/>
            <pc:sldMk cId="1133743625" sldId="301"/>
            <ac:spMk id="2" creationId="{FFD0FB4F-7693-089F-0246-FC44759CF984}"/>
          </ac:spMkLst>
        </pc:spChg>
        <pc:spChg chg="mod">
          <ac:chgData name="Tyler J Yang (263947)" userId="b7d93d73-115b-40ed-85a7-edc188f2a0e7" providerId="ADAL" clId="{0A6C9D82-B14A-6841-B4C4-9D6B2DDBDAB8}" dt="2024-04-10T18:14:54.006" v="7177" actId="20577"/>
          <ac:spMkLst>
            <pc:docMk/>
            <pc:sldMk cId="1133743625" sldId="301"/>
            <ac:spMk id="3" creationId="{CEE78FD2-170F-2E54-95AD-DFB5818BA6D8}"/>
          </ac:spMkLst>
        </pc:spChg>
      </pc:sldChg>
      <pc:sldChg chg="new del">
        <pc:chgData name="Tyler J Yang (263947)" userId="b7d93d73-115b-40ed-85a7-edc188f2a0e7" providerId="ADAL" clId="{0A6C9D82-B14A-6841-B4C4-9D6B2DDBDAB8}" dt="2024-04-10T18:17:20.355" v="7218" actId="2696"/>
        <pc:sldMkLst>
          <pc:docMk/>
          <pc:sldMk cId="1207207979" sldId="302"/>
        </pc:sldMkLst>
      </pc:sldChg>
      <pc:sldChg chg="delSp modSp add del mod">
        <pc:chgData name="Tyler J Yang (263947)" userId="b7d93d73-115b-40ed-85a7-edc188f2a0e7" providerId="ADAL" clId="{0A6C9D82-B14A-6841-B4C4-9D6B2DDBDAB8}" dt="2024-04-10T18:47:43.100" v="7393" actId="2696"/>
        <pc:sldMkLst>
          <pc:docMk/>
          <pc:sldMk cId="2086263270" sldId="303"/>
        </pc:sldMkLst>
        <pc:spChg chg="mod">
          <ac:chgData name="Tyler J Yang (263947)" userId="b7d93d73-115b-40ed-85a7-edc188f2a0e7" providerId="ADAL" clId="{0A6C9D82-B14A-6841-B4C4-9D6B2DDBDAB8}" dt="2024-04-10T18:46:22.816" v="7306" actId="20577"/>
          <ac:spMkLst>
            <pc:docMk/>
            <pc:sldMk cId="2086263270" sldId="303"/>
            <ac:spMk id="3" creationId="{6FF8AFE6-80CD-D6FD-6D6C-84A35FB3757C}"/>
          </ac:spMkLst>
        </pc:spChg>
        <pc:spChg chg="del">
          <ac:chgData name="Tyler J Yang (263947)" userId="b7d93d73-115b-40ed-85a7-edc188f2a0e7" providerId="ADAL" clId="{0A6C9D82-B14A-6841-B4C4-9D6B2DDBDAB8}" dt="2024-04-10T18:46:19.017" v="7303" actId="478"/>
          <ac:spMkLst>
            <pc:docMk/>
            <pc:sldMk cId="2086263270" sldId="303"/>
            <ac:spMk id="4" creationId="{227ED1EA-7BEF-2994-B102-A845D3563D10}"/>
          </ac:spMkLst>
        </pc:spChg>
      </pc:sldChg>
      <pc:sldChg chg="new del">
        <pc:chgData name="Tyler J Yang (263947)" userId="b7d93d73-115b-40ed-85a7-edc188f2a0e7" providerId="ADAL" clId="{0A6C9D82-B14A-6841-B4C4-9D6B2DDBDAB8}" dt="2024-04-10T18:46:29.776" v="7308" actId="680"/>
        <pc:sldMkLst>
          <pc:docMk/>
          <pc:sldMk cId="1047478692" sldId="304"/>
        </pc:sldMkLst>
      </pc:sldChg>
      <pc:sldChg chg="addSp delSp modSp add mod">
        <pc:chgData name="Tyler J Yang (263947)" userId="b7d93d73-115b-40ed-85a7-edc188f2a0e7" providerId="ADAL" clId="{0A6C9D82-B14A-6841-B4C4-9D6B2DDBDAB8}" dt="2024-04-10T18:48:47.361" v="7574" actId="20577"/>
        <pc:sldMkLst>
          <pc:docMk/>
          <pc:sldMk cId="3749884523" sldId="304"/>
        </pc:sldMkLst>
        <pc:spChg chg="del mod">
          <ac:chgData name="Tyler J Yang (263947)" userId="b7d93d73-115b-40ed-85a7-edc188f2a0e7" providerId="ADAL" clId="{0A6C9D82-B14A-6841-B4C4-9D6B2DDBDAB8}" dt="2024-04-10T18:46:50.351" v="7311" actId="1032"/>
          <ac:spMkLst>
            <pc:docMk/>
            <pc:sldMk cId="3749884523" sldId="304"/>
            <ac:spMk id="3" creationId="{6FF8AFE6-80CD-D6FD-6D6C-84A35FB3757C}"/>
          </ac:spMkLst>
        </pc:spChg>
        <pc:spChg chg="mod">
          <ac:chgData name="Tyler J Yang (263947)" userId="b7d93d73-115b-40ed-85a7-edc188f2a0e7" providerId="ADAL" clId="{0A6C9D82-B14A-6841-B4C4-9D6B2DDBDAB8}" dt="2024-04-10T18:48:47.361" v="7574" actId="20577"/>
          <ac:spMkLst>
            <pc:docMk/>
            <pc:sldMk cId="3749884523" sldId="304"/>
            <ac:spMk id="4" creationId="{227ED1EA-7BEF-2994-B102-A845D3563D10}"/>
          </ac:spMkLst>
        </pc:spChg>
        <pc:graphicFrameChg chg="add mod modGraphic">
          <ac:chgData name="Tyler J Yang (263947)" userId="b7d93d73-115b-40ed-85a7-edc188f2a0e7" providerId="ADAL" clId="{0A6C9D82-B14A-6841-B4C4-9D6B2DDBDAB8}" dt="2024-04-10T18:48:27.084" v="7518" actId="20577"/>
          <ac:graphicFrameMkLst>
            <pc:docMk/>
            <pc:sldMk cId="3749884523" sldId="304"/>
            <ac:graphicFrameMk id="5" creationId="{612C5828-34FA-5389-6D79-7397312FF8B7}"/>
          </ac:graphicFrameMkLst>
        </pc:graphicFrameChg>
      </pc:sldChg>
      <pc:sldChg chg="addSp delSp modSp new mod setBg">
        <pc:chgData name="Tyler J Yang (263947)" userId="b7d93d73-115b-40ed-85a7-edc188f2a0e7" providerId="ADAL" clId="{0A6C9D82-B14A-6841-B4C4-9D6B2DDBDAB8}" dt="2024-04-10T19:02:40.031" v="7678" actId="207"/>
        <pc:sldMkLst>
          <pc:docMk/>
          <pc:sldMk cId="4111775399" sldId="305"/>
        </pc:sldMkLst>
        <pc:spChg chg="mod">
          <ac:chgData name="Tyler J Yang (263947)" userId="b7d93d73-115b-40ed-85a7-edc188f2a0e7" providerId="ADAL" clId="{0A6C9D82-B14A-6841-B4C4-9D6B2DDBDAB8}" dt="2024-04-10T18:52:51.604" v="7622" actId="20577"/>
          <ac:spMkLst>
            <pc:docMk/>
            <pc:sldMk cId="4111775399" sldId="305"/>
            <ac:spMk id="2" creationId="{1C88814F-29F8-6C45-5997-E8788A2FE2C2}"/>
          </ac:spMkLst>
        </pc:spChg>
        <pc:spChg chg="del mod">
          <ac:chgData name="Tyler J Yang (263947)" userId="b7d93d73-115b-40ed-85a7-edc188f2a0e7" providerId="ADAL" clId="{0A6C9D82-B14A-6841-B4C4-9D6B2DDBDAB8}" dt="2024-04-10T18:53:02.619" v="7625" actId="478"/>
          <ac:spMkLst>
            <pc:docMk/>
            <pc:sldMk cId="4111775399" sldId="305"/>
            <ac:spMk id="3" creationId="{C5DFBB76-9441-201B-838E-1CF2C13F0197}"/>
          </ac:spMkLst>
        </pc:spChg>
        <pc:spChg chg="add mod">
          <ac:chgData name="Tyler J Yang (263947)" userId="b7d93d73-115b-40ed-85a7-edc188f2a0e7" providerId="ADAL" clId="{0A6C9D82-B14A-6841-B4C4-9D6B2DDBDAB8}" dt="2024-04-10T19:02:40.031" v="7678" actId="207"/>
          <ac:spMkLst>
            <pc:docMk/>
            <pc:sldMk cId="4111775399" sldId="305"/>
            <ac:spMk id="4" creationId="{F8FFD220-9C7C-B1C8-B3E0-5530EB2E3E4A}"/>
          </ac:spMkLst>
        </pc:spChg>
        <pc:spChg chg="mod">
          <ac:chgData name="Tyler J Yang (263947)" userId="b7d93d73-115b-40ed-85a7-edc188f2a0e7" providerId="ADAL" clId="{0A6C9D82-B14A-6841-B4C4-9D6B2DDBDAB8}" dt="2024-04-10T18:56:42.258" v="7649" actId="208"/>
          <ac:spMkLst>
            <pc:docMk/>
            <pc:sldMk cId="4111775399" sldId="305"/>
            <ac:spMk id="6" creationId="{584BDFC8-7D29-35B9-6CA8-AA0A7CBA73DD}"/>
          </ac:spMkLst>
        </pc:spChg>
        <pc:spChg chg="mod">
          <ac:chgData name="Tyler J Yang (263947)" userId="b7d93d73-115b-40ed-85a7-edc188f2a0e7" providerId="ADAL" clId="{0A6C9D82-B14A-6841-B4C4-9D6B2DDBDAB8}" dt="2024-04-10T18:56:06.521" v="7632" actId="2711"/>
          <ac:spMkLst>
            <pc:docMk/>
            <pc:sldMk cId="4111775399" sldId="305"/>
            <ac:spMk id="7" creationId="{191EFFD4-8A16-7FB9-3610-D4ABDBFA6DEB}"/>
          </ac:spMkLst>
        </pc:spChg>
        <pc:spChg chg="add">
          <ac:chgData name="Tyler J Yang (263947)" userId="b7d93d73-115b-40ed-85a7-edc188f2a0e7" providerId="ADAL" clId="{0A6C9D82-B14A-6841-B4C4-9D6B2DDBDAB8}" dt="2024-04-10T18:51:55.880" v="7593" actId="26606"/>
          <ac:spMkLst>
            <pc:docMk/>
            <pc:sldMk cId="4111775399" sldId="305"/>
            <ac:spMk id="8" creationId="{70DFC902-7D23-471A-B557-B6B6917D7A0D}"/>
          </ac:spMkLst>
        </pc:spChg>
        <pc:spChg chg="mod">
          <ac:chgData name="Tyler J Yang (263947)" userId="b7d93d73-115b-40ed-85a7-edc188f2a0e7" providerId="ADAL" clId="{0A6C9D82-B14A-6841-B4C4-9D6B2DDBDAB8}" dt="2024-04-10T18:56:14.115" v="7641" actId="1036"/>
          <ac:spMkLst>
            <pc:docMk/>
            <pc:sldMk cId="4111775399" sldId="305"/>
            <ac:spMk id="9" creationId="{D9EA0056-72D6-C31B-1250-7B2BF512A237}"/>
          </ac:spMkLst>
        </pc:spChg>
        <pc:spChg chg="add">
          <ac:chgData name="Tyler J Yang (263947)" userId="b7d93d73-115b-40ed-85a7-edc188f2a0e7" providerId="ADAL" clId="{0A6C9D82-B14A-6841-B4C4-9D6B2DDBDAB8}" dt="2024-04-10T18:51:55.880" v="7593" actId="26606"/>
          <ac:spMkLst>
            <pc:docMk/>
            <pc:sldMk cId="4111775399" sldId="305"/>
            <ac:spMk id="10" creationId="{A55D5633-D557-4DCA-982C-FF36EB7A1C00}"/>
          </ac:spMkLst>
        </pc:spChg>
        <pc:spChg chg="add">
          <ac:chgData name="Tyler J Yang (263947)" userId="b7d93d73-115b-40ed-85a7-edc188f2a0e7" providerId="ADAL" clId="{0A6C9D82-B14A-6841-B4C4-9D6B2DDBDAB8}" dt="2024-04-10T18:51:55.880" v="7593" actId="26606"/>
          <ac:spMkLst>
            <pc:docMk/>
            <pc:sldMk cId="4111775399" sldId="305"/>
            <ac:spMk id="12" creationId="{450D3AD2-FA80-415F-A9CE-54D884561CD7}"/>
          </ac:spMkLst>
        </pc:spChg>
        <pc:spChg chg="mod">
          <ac:chgData name="Tyler J Yang (263947)" userId="b7d93d73-115b-40ed-85a7-edc188f2a0e7" providerId="ADAL" clId="{0A6C9D82-B14A-6841-B4C4-9D6B2DDBDAB8}" dt="2024-04-10T18:56:42.258" v="7649" actId="208"/>
          <ac:spMkLst>
            <pc:docMk/>
            <pc:sldMk cId="4111775399" sldId="305"/>
            <ac:spMk id="13" creationId="{4F19DBA0-10D7-1E4D-818B-E7CE1C0F0FE4}"/>
          </ac:spMkLst>
        </pc:spChg>
        <pc:spChg chg="mod">
          <ac:chgData name="Tyler J Yang (263947)" userId="b7d93d73-115b-40ed-85a7-edc188f2a0e7" providerId="ADAL" clId="{0A6C9D82-B14A-6841-B4C4-9D6B2DDBDAB8}" dt="2024-04-10T18:56:14.115" v="7641" actId="1036"/>
          <ac:spMkLst>
            <pc:docMk/>
            <pc:sldMk cId="4111775399" sldId="305"/>
            <ac:spMk id="14" creationId="{4B660F93-F767-A0BF-CADB-A7FE1DD9C917}"/>
          </ac:spMkLst>
        </pc:spChg>
        <pc:spChg chg="mod">
          <ac:chgData name="Tyler J Yang (263947)" userId="b7d93d73-115b-40ed-85a7-edc188f2a0e7" providerId="ADAL" clId="{0A6C9D82-B14A-6841-B4C4-9D6B2DDBDAB8}" dt="2024-04-10T18:56:06.521" v="7632" actId="2711"/>
          <ac:spMkLst>
            <pc:docMk/>
            <pc:sldMk cId="4111775399" sldId="305"/>
            <ac:spMk id="15" creationId="{AF5CCD35-E0EF-660B-609E-ECEC5CC2195B}"/>
          </ac:spMkLst>
        </pc:spChg>
        <pc:spChg chg="mod">
          <ac:chgData name="Tyler J Yang (263947)" userId="b7d93d73-115b-40ed-85a7-edc188f2a0e7" providerId="ADAL" clId="{0A6C9D82-B14A-6841-B4C4-9D6B2DDBDAB8}" dt="2024-04-10T18:56:42.258" v="7649" actId="208"/>
          <ac:spMkLst>
            <pc:docMk/>
            <pc:sldMk cId="4111775399" sldId="305"/>
            <ac:spMk id="17" creationId="{44BEE430-7F38-C958-386C-C143A791E9BC}"/>
          </ac:spMkLst>
        </pc:spChg>
        <pc:spChg chg="mod">
          <ac:chgData name="Tyler J Yang (263947)" userId="b7d93d73-115b-40ed-85a7-edc188f2a0e7" providerId="ADAL" clId="{0A6C9D82-B14A-6841-B4C4-9D6B2DDBDAB8}" dt="2024-04-10T18:56:18.758" v="7646" actId="1036"/>
          <ac:spMkLst>
            <pc:docMk/>
            <pc:sldMk cId="4111775399" sldId="305"/>
            <ac:spMk id="18" creationId="{BA8DA623-4367-A99B-100E-D17A0356A5DA}"/>
          </ac:spMkLst>
        </pc:spChg>
        <pc:spChg chg="add mod">
          <ac:chgData name="Tyler J Yang (263947)" userId="b7d93d73-115b-40ed-85a7-edc188f2a0e7" providerId="ADAL" clId="{0A6C9D82-B14A-6841-B4C4-9D6B2DDBDAB8}" dt="2024-04-10T19:02:40.031" v="7678" actId="207"/>
          <ac:spMkLst>
            <pc:docMk/>
            <pc:sldMk cId="4111775399" sldId="305"/>
            <ac:spMk id="19" creationId="{C641312C-986E-C9DB-659C-E62A55EAE166}"/>
          </ac:spMkLst>
        </pc:spChg>
        <pc:grpChg chg="add mod">
          <ac:chgData name="Tyler J Yang (263947)" userId="b7d93d73-115b-40ed-85a7-edc188f2a0e7" providerId="ADAL" clId="{0A6C9D82-B14A-6841-B4C4-9D6B2DDBDAB8}" dt="2024-04-10T18:53:02.895" v="7626"/>
          <ac:grpSpMkLst>
            <pc:docMk/>
            <pc:sldMk cId="4111775399" sldId="305"/>
            <ac:grpSpMk id="5" creationId="{B19FA3F9-3FE5-5064-5458-EFAC0B56BF42}"/>
          </ac:grpSpMkLst>
        </pc:grpChg>
        <pc:grpChg chg="add mod">
          <ac:chgData name="Tyler J Yang (263947)" userId="b7d93d73-115b-40ed-85a7-edc188f2a0e7" providerId="ADAL" clId="{0A6C9D82-B14A-6841-B4C4-9D6B2DDBDAB8}" dt="2024-04-10T18:53:02.895" v="7626"/>
          <ac:grpSpMkLst>
            <pc:docMk/>
            <pc:sldMk cId="4111775399" sldId="305"/>
            <ac:grpSpMk id="11" creationId="{04759542-BEC2-A7D4-24B8-3A4FBFFF20D0}"/>
          </ac:grpSpMkLst>
        </pc:grpChg>
        <pc:grpChg chg="add mod">
          <ac:chgData name="Tyler J Yang (263947)" userId="b7d93d73-115b-40ed-85a7-edc188f2a0e7" providerId="ADAL" clId="{0A6C9D82-B14A-6841-B4C4-9D6B2DDBDAB8}" dt="2024-04-10T18:53:02.895" v="7626"/>
          <ac:grpSpMkLst>
            <pc:docMk/>
            <pc:sldMk cId="4111775399" sldId="305"/>
            <ac:grpSpMk id="16" creationId="{D7D1DEDF-27C7-7D7E-2F23-24647923E60D}"/>
          </ac:grpSpMkLst>
        </pc:grpChg>
        <pc:grpChg chg="add mod">
          <ac:chgData name="Tyler J Yang (263947)" userId="b7d93d73-115b-40ed-85a7-edc188f2a0e7" providerId="ADAL" clId="{0A6C9D82-B14A-6841-B4C4-9D6B2DDBDAB8}" dt="2024-04-10T18:53:08.783" v="7628" actId="1076"/>
          <ac:grpSpMkLst>
            <pc:docMk/>
            <pc:sldMk cId="4111775399" sldId="305"/>
            <ac:grpSpMk id="20" creationId="{8D5C2445-7D7F-86CB-21FB-7B221DA424AF}"/>
          </ac:grpSpMkLst>
        </pc:grpChg>
      </pc:sldChg>
      <pc:sldChg chg="addSp delSp modSp new mod setBg">
        <pc:chgData name="Tyler J Yang (263947)" userId="b7d93d73-115b-40ed-85a7-edc188f2a0e7" providerId="ADAL" clId="{0A6C9D82-B14A-6841-B4C4-9D6B2DDBDAB8}" dt="2024-04-10T19:02:33.868" v="7677" actId="207"/>
        <pc:sldMkLst>
          <pc:docMk/>
          <pc:sldMk cId="1671657084" sldId="306"/>
        </pc:sldMkLst>
        <pc:spChg chg="mod">
          <ac:chgData name="Tyler J Yang (263947)" userId="b7d93d73-115b-40ed-85a7-edc188f2a0e7" providerId="ADAL" clId="{0A6C9D82-B14A-6841-B4C4-9D6B2DDBDAB8}" dt="2024-04-10T18:59:34.167" v="7657" actId="242"/>
          <ac:spMkLst>
            <pc:docMk/>
            <pc:sldMk cId="1671657084" sldId="306"/>
            <ac:spMk id="2" creationId="{AC6656F0-5361-C734-0BB0-4CACD0A49B27}"/>
          </ac:spMkLst>
        </pc:spChg>
        <pc:spChg chg="del mod">
          <ac:chgData name="Tyler J Yang (263947)" userId="b7d93d73-115b-40ed-85a7-edc188f2a0e7" providerId="ADAL" clId="{0A6C9D82-B14A-6841-B4C4-9D6B2DDBDAB8}" dt="2024-04-10T18:59:42.427" v="7659" actId="478"/>
          <ac:spMkLst>
            <pc:docMk/>
            <pc:sldMk cId="1671657084" sldId="306"/>
            <ac:spMk id="3" creationId="{0D080EC7-2EF4-637E-0C25-8B0794664B88}"/>
          </ac:spMkLst>
        </pc:spChg>
        <pc:spChg chg="add mod">
          <ac:chgData name="Tyler J Yang (263947)" userId="b7d93d73-115b-40ed-85a7-edc188f2a0e7" providerId="ADAL" clId="{0A6C9D82-B14A-6841-B4C4-9D6B2DDBDAB8}" dt="2024-04-10T19:02:33.868" v="7677" actId="207"/>
          <ac:spMkLst>
            <pc:docMk/>
            <pc:sldMk cId="1671657084" sldId="306"/>
            <ac:spMk id="6" creationId="{094D5641-92EA-53D0-B780-7EDFA40BFF9D}"/>
          </ac:spMkLst>
        </pc:spChg>
        <pc:spChg chg="add mod">
          <ac:chgData name="Tyler J Yang (263947)" userId="b7d93d73-115b-40ed-85a7-edc188f2a0e7" providerId="ADAL" clId="{0A6C9D82-B14A-6841-B4C4-9D6B2DDBDAB8}" dt="2024-04-10T19:02:33.868" v="7677" actId="207"/>
          <ac:spMkLst>
            <pc:docMk/>
            <pc:sldMk cId="1671657084" sldId="306"/>
            <ac:spMk id="7" creationId="{A437B54C-F2C2-120D-ECA2-21A28EE48223}"/>
          </ac:spMkLst>
        </pc:spChg>
        <pc:spChg chg="add">
          <ac:chgData name="Tyler J Yang (263947)" userId="b7d93d73-115b-40ed-85a7-edc188f2a0e7" providerId="ADAL" clId="{0A6C9D82-B14A-6841-B4C4-9D6B2DDBDAB8}" dt="2024-04-10T18:59:16.049" v="7654" actId="26606"/>
          <ac:spMkLst>
            <pc:docMk/>
            <pc:sldMk cId="1671657084" sldId="306"/>
            <ac:spMk id="8" creationId="{B34F5AD2-EDBD-4BBD-A55C-EAFFD0C7097A}"/>
          </ac:spMkLst>
        </pc:spChg>
        <pc:spChg chg="add mod">
          <ac:chgData name="Tyler J Yang (263947)" userId="b7d93d73-115b-40ed-85a7-edc188f2a0e7" providerId="ADAL" clId="{0A6C9D82-B14A-6841-B4C4-9D6B2DDBDAB8}" dt="2024-04-10T19:02:33.868" v="7677" actId="207"/>
          <ac:spMkLst>
            <pc:docMk/>
            <pc:sldMk cId="1671657084" sldId="306"/>
            <ac:spMk id="9" creationId="{1A6215C9-DDB2-D8BD-E02C-D4426682AC70}"/>
          </ac:spMkLst>
        </pc:spChg>
        <pc:spChg chg="add">
          <ac:chgData name="Tyler J Yang (263947)" userId="b7d93d73-115b-40ed-85a7-edc188f2a0e7" providerId="ADAL" clId="{0A6C9D82-B14A-6841-B4C4-9D6B2DDBDAB8}" dt="2024-04-10T18:59:16.049" v="7654" actId="26606"/>
          <ac:spMkLst>
            <pc:docMk/>
            <pc:sldMk cId="1671657084" sldId="306"/>
            <ac:spMk id="10" creationId="{C3896A03-3945-419A-B66B-4EE266EDD152}"/>
          </ac:spMkLst>
        </pc:spChg>
        <pc:spChg chg="add">
          <ac:chgData name="Tyler J Yang (263947)" userId="b7d93d73-115b-40ed-85a7-edc188f2a0e7" providerId="ADAL" clId="{0A6C9D82-B14A-6841-B4C4-9D6B2DDBDAB8}" dt="2024-04-10T18:59:16.049" v="7654" actId="26606"/>
          <ac:spMkLst>
            <pc:docMk/>
            <pc:sldMk cId="1671657084" sldId="306"/>
            <ac:spMk id="12" creationId="{B8EAE243-3A9F-4A46-B0D9-04C723A8A1BD}"/>
          </ac:spMkLst>
        </pc:spChg>
        <pc:picChg chg="add mod">
          <ac:chgData name="Tyler J Yang (263947)" userId="b7d93d73-115b-40ed-85a7-edc188f2a0e7" providerId="ADAL" clId="{0A6C9D82-B14A-6841-B4C4-9D6B2DDBDAB8}" dt="2024-04-10T18:59:50.736" v="7669" actId="1038"/>
          <ac:picMkLst>
            <pc:docMk/>
            <pc:sldMk cId="1671657084" sldId="306"/>
            <ac:picMk id="4" creationId="{0B0D667F-AA39-DFF7-323B-C113CF4D8BFE}"/>
          </ac:picMkLst>
        </pc:picChg>
        <pc:picChg chg="add mod">
          <ac:chgData name="Tyler J Yang (263947)" userId="b7d93d73-115b-40ed-85a7-edc188f2a0e7" providerId="ADAL" clId="{0A6C9D82-B14A-6841-B4C4-9D6B2DDBDAB8}" dt="2024-04-10T18:59:50.736" v="7669" actId="1038"/>
          <ac:picMkLst>
            <pc:docMk/>
            <pc:sldMk cId="1671657084" sldId="306"/>
            <ac:picMk id="5" creationId="{CBF7F62A-1D23-FD57-9F14-4EE4EC1719CA}"/>
          </ac:picMkLst>
        </pc:picChg>
      </pc:sldChg>
    </pc:docChg>
  </pc:docChgLst>
  <pc:docChgLst>
    <pc:chgData name="Tyler J Yang (263947)" userId="b7d93d73-115b-40ed-85a7-edc188f2a0e7" providerId="ADAL" clId="{4205B770-B918-43E8-84A0-5EBD86A5B3E2}"/>
    <pc:docChg chg="modSld">
      <pc:chgData name="Tyler J Yang (263947)" userId="b7d93d73-115b-40ed-85a7-edc188f2a0e7" providerId="ADAL" clId="{4205B770-B918-43E8-84A0-5EBD86A5B3E2}" dt="2024-04-16T03:41:37.781" v="42" actId="20577"/>
      <pc:docMkLst>
        <pc:docMk/>
      </pc:docMkLst>
      <pc:sldChg chg="modNotesTx">
        <pc:chgData name="Tyler J Yang (263947)" userId="b7d93d73-115b-40ed-85a7-edc188f2a0e7" providerId="ADAL" clId="{4205B770-B918-43E8-84A0-5EBD86A5B3E2}" dt="2024-04-16T03:37:37.389" v="34" actId="6549"/>
        <pc:sldMkLst>
          <pc:docMk/>
          <pc:sldMk cId="3900882241" sldId="285"/>
        </pc:sldMkLst>
      </pc:sldChg>
      <pc:sldChg chg="modNotesTx">
        <pc:chgData name="Tyler J Yang (263947)" userId="b7d93d73-115b-40ed-85a7-edc188f2a0e7" providerId="ADAL" clId="{4205B770-B918-43E8-84A0-5EBD86A5B3E2}" dt="2024-04-16T03:36:34.582" v="4" actId="5793"/>
        <pc:sldMkLst>
          <pc:docMk/>
          <pc:sldMk cId="2622374033" sldId="307"/>
        </pc:sldMkLst>
      </pc:sldChg>
      <pc:sldChg chg="modNotesTx">
        <pc:chgData name="Tyler J Yang (263947)" userId="b7d93d73-115b-40ed-85a7-edc188f2a0e7" providerId="ADAL" clId="{4205B770-B918-43E8-84A0-5EBD86A5B3E2}" dt="2024-04-16T03:36:40.363" v="7" actId="6549"/>
        <pc:sldMkLst>
          <pc:docMk/>
          <pc:sldMk cId="1871439717" sldId="310"/>
        </pc:sldMkLst>
      </pc:sldChg>
      <pc:sldChg chg="modNotesTx">
        <pc:chgData name="Tyler J Yang (263947)" userId="b7d93d73-115b-40ed-85a7-edc188f2a0e7" providerId="ADAL" clId="{4205B770-B918-43E8-84A0-5EBD86A5B3E2}" dt="2024-04-16T03:37:29.491" v="30" actId="6549"/>
        <pc:sldMkLst>
          <pc:docMk/>
          <pc:sldMk cId="123403618" sldId="321"/>
        </pc:sldMkLst>
      </pc:sldChg>
      <pc:sldChg chg="modNotesTx">
        <pc:chgData name="Tyler J Yang (263947)" userId="b7d93d73-115b-40ed-85a7-edc188f2a0e7" providerId="ADAL" clId="{4205B770-B918-43E8-84A0-5EBD86A5B3E2}" dt="2024-04-16T03:36:45.288" v="9" actId="6549"/>
        <pc:sldMkLst>
          <pc:docMk/>
          <pc:sldMk cId="536731970" sldId="327"/>
        </pc:sldMkLst>
      </pc:sldChg>
      <pc:sldChg chg="modNotesTx">
        <pc:chgData name="Tyler J Yang (263947)" userId="b7d93d73-115b-40ed-85a7-edc188f2a0e7" providerId="ADAL" clId="{4205B770-B918-43E8-84A0-5EBD86A5B3E2}" dt="2024-04-16T03:36:38.778" v="6" actId="6549"/>
        <pc:sldMkLst>
          <pc:docMk/>
          <pc:sldMk cId="1616528461" sldId="332"/>
        </pc:sldMkLst>
      </pc:sldChg>
      <pc:sldChg chg="modNotesTx">
        <pc:chgData name="Tyler J Yang (263947)" userId="b7d93d73-115b-40ed-85a7-edc188f2a0e7" providerId="ADAL" clId="{4205B770-B918-43E8-84A0-5EBD86A5B3E2}" dt="2024-04-16T03:36:52.916" v="13" actId="6549"/>
        <pc:sldMkLst>
          <pc:docMk/>
          <pc:sldMk cId="1635622954" sldId="333"/>
        </pc:sldMkLst>
      </pc:sldChg>
      <pc:sldChg chg="modNotesTx">
        <pc:chgData name="Tyler J Yang (263947)" userId="b7d93d73-115b-40ed-85a7-edc188f2a0e7" providerId="ADAL" clId="{4205B770-B918-43E8-84A0-5EBD86A5B3E2}" dt="2024-04-16T03:37:10.636" v="21" actId="6549"/>
        <pc:sldMkLst>
          <pc:docMk/>
          <pc:sldMk cId="4007852950" sldId="339"/>
        </pc:sldMkLst>
      </pc:sldChg>
      <pc:sldChg chg="modNotesTx">
        <pc:chgData name="Tyler J Yang (263947)" userId="b7d93d73-115b-40ed-85a7-edc188f2a0e7" providerId="ADAL" clId="{4205B770-B918-43E8-84A0-5EBD86A5B3E2}" dt="2024-04-16T03:36:58.374" v="15" actId="6549"/>
        <pc:sldMkLst>
          <pc:docMk/>
          <pc:sldMk cId="1325318471" sldId="341"/>
        </pc:sldMkLst>
      </pc:sldChg>
      <pc:sldChg chg="modNotesTx">
        <pc:chgData name="Tyler J Yang (263947)" userId="b7d93d73-115b-40ed-85a7-edc188f2a0e7" providerId="ADAL" clId="{4205B770-B918-43E8-84A0-5EBD86A5B3E2}" dt="2024-04-16T03:37:33.352" v="32" actId="6549"/>
        <pc:sldMkLst>
          <pc:docMk/>
          <pc:sldMk cId="4265336084" sldId="343"/>
        </pc:sldMkLst>
      </pc:sldChg>
      <pc:sldChg chg="modNotesTx">
        <pc:chgData name="Tyler J Yang (263947)" userId="b7d93d73-115b-40ed-85a7-edc188f2a0e7" providerId="ADAL" clId="{4205B770-B918-43E8-84A0-5EBD86A5B3E2}" dt="2024-04-16T03:37:35.879" v="33" actId="6549"/>
        <pc:sldMkLst>
          <pc:docMk/>
          <pc:sldMk cId="1091301157" sldId="344"/>
        </pc:sldMkLst>
      </pc:sldChg>
      <pc:sldChg chg="modNotesTx">
        <pc:chgData name="Tyler J Yang (263947)" userId="b7d93d73-115b-40ed-85a7-edc188f2a0e7" providerId="ADAL" clId="{4205B770-B918-43E8-84A0-5EBD86A5B3E2}" dt="2024-04-16T03:37:39.212" v="35" actId="6549"/>
        <pc:sldMkLst>
          <pc:docMk/>
          <pc:sldMk cId="3745025905" sldId="347"/>
        </pc:sldMkLst>
      </pc:sldChg>
      <pc:sldChg chg="modSp mod modNotesTx">
        <pc:chgData name="Tyler J Yang (263947)" userId="b7d93d73-115b-40ed-85a7-edc188f2a0e7" providerId="ADAL" clId="{4205B770-B918-43E8-84A0-5EBD86A5B3E2}" dt="2024-04-16T03:41:37.781" v="42" actId="20577"/>
        <pc:sldMkLst>
          <pc:docMk/>
          <pc:sldMk cId="1288590167" sldId="354"/>
        </pc:sldMkLst>
        <pc:spChg chg="mod">
          <ac:chgData name="Tyler J Yang (263947)" userId="b7d93d73-115b-40ed-85a7-edc188f2a0e7" providerId="ADAL" clId="{4205B770-B918-43E8-84A0-5EBD86A5B3E2}" dt="2024-04-16T03:41:37.781" v="42" actId="20577"/>
          <ac:spMkLst>
            <pc:docMk/>
            <pc:sldMk cId="1288590167" sldId="354"/>
            <ac:spMk id="2" creationId="{1C88814F-29F8-6C45-5997-E8788A2FE2C2}"/>
          </ac:spMkLst>
        </pc:spChg>
      </pc:sldChg>
      <pc:sldChg chg="modNotesTx">
        <pc:chgData name="Tyler J Yang (263947)" userId="b7d93d73-115b-40ed-85a7-edc188f2a0e7" providerId="ADAL" clId="{4205B770-B918-43E8-84A0-5EBD86A5B3E2}" dt="2024-04-16T03:36:28.606" v="1" actId="6549"/>
        <pc:sldMkLst>
          <pc:docMk/>
          <pc:sldMk cId="980790022" sldId="355"/>
        </pc:sldMkLst>
      </pc:sldChg>
      <pc:sldChg chg="modNotesTx">
        <pc:chgData name="Tyler J Yang (263947)" userId="b7d93d73-115b-40ed-85a7-edc188f2a0e7" providerId="ADAL" clId="{4205B770-B918-43E8-84A0-5EBD86A5B3E2}" dt="2024-04-16T03:36:36.467" v="5" actId="6549"/>
        <pc:sldMkLst>
          <pc:docMk/>
          <pc:sldMk cId="2985782863" sldId="362"/>
        </pc:sldMkLst>
      </pc:sldChg>
      <pc:sldChg chg="modNotesTx">
        <pc:chgData name="Tyler J Yang (263947)" userId="b7d93d73-115b-40ed-85a7-edc188f2a0e7" providerId="ADAL" clId="{4205B770-B918-43E8-84A0-5EBD86A5B3E2}" dt="2024-04-16T03:36:42.415" v="8" actId="6549"/>
        <pc:sldMkLst>
          <pc:docMk/>
          <pc:sldMk cId="1695021767" sldId="363"/>
        </pc:sldMkLst>
      </pc:sldChg>
      <pc:sldChg chg="modNotesTx">
        <pc:chgData name="Tyler J Yang (263947)" userId="b7d93d73-115b-40ed-85a7-edc188f2a0e7" providerId="ADAL" clId="{4205B770-B918-43E8-84A0-5EBD86A5B3E2}" dt="2024-04-16T03:36:47.772" v="10" actId="6549"/>
        <pc:sldMkLst>
          <pc:docMk/>
          <pc:sldMk cId="3270500007" sldId="364"/>
        </pc:sldMkLst>
      </pc:sldChg>
      <pc:sldChg chg="modNotesTx">
        <pc:chgData name="Tyler J Yang (263947)" userId="b7d93d73-115b-40ed-85a7-edc188f2a0e7" providerId="ADAL" clId="{4205B770-B918-43E8-84A0-5EBD86A5B3E2}" dt="2024-04-16T03:36:49.501" v="11" actId="6549"/>
        <pc:sldMkLst>
          <pc:docMk/>
          <pc:sldMk cId="759607326" sldId="365"/>
        </pc:sldMkLst>
      </pc:sldChg>
      <pc:sldChg chg="modNotesTx">
        <pc:chgData name="Tyler J Yang (263947)" userId="b7d93d73-115b-40ed-85a7-edc188f2a0e7" providerId="ADAL" clId="{4205B770-B918-43E8-84A0-5EBD86A5B3E2}" dt="2024-04-16T03:37:25.504" v="28" actId="6549"/>
        <pc:sldMkLst>
          <pc:docMk/>
          <pc:sldMk cId="2117871549" sldId="367"/>
        </pc:sldMkLst>
      </pc:sldChg>
      <pc:sldChg chg="modNotesTx">
        <pc:chgData name="Tyler J Yang (263947)" userId="b7d93d73-115b-40ed-85a7-edc188f2a0e7" providerId="ADAL" clId="{4205B770-B918-43E8-84A0-5EBD86A5B3E2}" dt="2024-04-16T03:37:22.180" v="26" actId="6549"/>
        <pc:sldMkLst>
          <pc:docMk/>
          <pc:sldMk cId="2690377720" sldId="368"/>
        </pc:sldMkLst>
      </pc:sldChg>
      <pc:sldChg chg="modNotesTx">
        <pc:chgData name="Tyler J Yang (263947)" userId="b7d93d73-115b-40ed-85a7-edc188f2a0e7" providerId="ADAL" clId="{4205B770-B918-43E8-84A0-5EBD86A5B3E2}" dt="2024-04-16T03:37:20.350" v="25" actId="6549"/>
        <pc:sldMkLst>
          <pc:docMk/>
          <pc:sldMk cId="203467273" sldId="369"/>
        </pc:sldMkLst>
      </pc:sldChg>
      <pc:sldChg chg="modNotesTx">
        <pc:chgData name="Tyler J Yang (263947)" userId="b7d93d73-115b-40ed-85a7-edc188f2a0e7" providerId="ADAL" clId="{4205B770-B918-43E8-84A0-5EBD86A5B3E2}" dt="2024-04-16T03:37:17.557" v="24" actId="6549"/>
        <pc:sldMkLst>
          <pc:docMk/>
          <pc:sldMk cId="1320305384" sldId="370"/>
        </pc:sldMkLst>
      </pc:sldChg>
      <pc:sldChg chg="modNotesTx">
        <pc:chgData name="Tyler J Yang (263947)" userId="b7d93d73-115b-40ed-85a7-edc188f2a0e7" providerId="ADAL" clId="{4205B770-B918-43E8-84A0-5EBD86A5B3E2}" dt="2024-04-16T03:37:30.802" v="31" actId="6549"/>
        <pc:sldMkLst>
          <pc:docMk/>
          <pc:sldMk cId="3122459130" sldId="372"/>
        </pc:sldMkLst>
      </pc:sldChg>
      <pc:sldChg chg="modNotesTx">
        <pc:chgData name="Tyler J Yang (263947)" userId="b7d93d73-115b-40ed-85a7-edc188f2a0e7" providerId="ADAL" clId="{4205B770-B918-43E8-84A0-5EBD86A5B3E2}" dt="2024-04-16T03:36:50.908" v="12" actId="6549"/>
        <pc:sldMkLst>
          <pc:docMk/>
          <pc:sldMk cId="3315780358" sldId="374"/>
        </pc:sldMkLst>
      </pc:sldChg>
      <pc:sldChg chg="modNotesTx">
        <pc:chgData name="Tyler J Yang (263947)" userId="b7d93d73-115b-40ed-85a7-edc188f2a0e7" providerId="ADAL" clId="{4205B770-B918-43E8-84A0-5EBD86A5B3E2}" dt="2024-04-16T03:36:31.709" v="2" actId="6549"/>
        <pc:sldMkLst>
          <pc:docMk/>
          <pc:sldMk cId="1855767682" sldId="375"/>
        </pc:sldMkLst>
      </pc:sldChg>
      <pc:sldChg chg="modNotesTx">
        <pc:chgData name="Tyler J Yang (263947)" userId="b7d93d73-115b-40ed-85a7-edc188f2a0e7" providerId="ADAL" clId="{4205B770-B918-43E8-84A0-5EBD86A5B3E2}" dt="2024-04-16T03:36:54.861" v="14" actId="6549"/>
        <pc:sldMkLst>
          <pc:docMk/>
          <pc:sldMk cId="3604987065" sldId="377"/>
        </pc:sldMkLst>
      </pc:sldChg>
      <pc:sldChg chg="modNotesTx">
        <pc:chgData name="Tyler J Yang (263947)" userId="b7d93d73-115b-40ed-85a7-edc188f2a0e7" providerId="ADAL" clId="{4205B770-B918-43E8-84A0-5EBD86A5B3E2}" dt="2024-04-16T03:37:07" v="19" actId="6549"/>
        <pc:sldMkLst>
          <pc:docMk/>
          <pc:sldMk cId="1803522608" sldId="378"/>
        </pc:sldMkLst>
      </pc:sldChg>
      <pc:sldChg chg="modNotesTx">
        <pc:chgData name="Tyler J Yang (263947)" userId="b7d93d73-115b-40ed-85a7-edc188f2a0e7" providerId="ADAL" clId="{4205B770-B918-43E8-84A0-5EBD86A5B3E2}" dt="2024-04-16T03:37:13.814" v="23" actId="6549"/>
        <pc:sldMkLst>
          <pc:docMk/>
          <pc:sldMk cId="2909540984" sldId="380"/>
        </pc:sldMkLst>
      </pc:sldChg>
      <pc:sldChg chg="modNotesTx">
        <pc:chgData name="Tyler J Yang (263947)" userId="b7d93d73-115b-40ed-85a7-edc188f2a0e7" providerId="ADAL" clId="{4205B770-B918-43E8-84A0-5EBD86A5B3E2}" dt="2024-04-16T03:37:04.181" v="18" actId="6549"/>
        <pc:sldMkLst>
          <pc:docMk/>
          <pc:sldMk cId="2709336704" sldId="382"/>
        </pc:sldMkLst>
      </pc:sldChg>
      <pc:sldChg chg="modNotesTx">
        <pc:chgData name="Tyler J Yang (263947)" userId="b7d93d73-115b-40ed-85a7-edc188f2a0e7" providerId="ADAL" clId="{4205B770-B918-43E8-84A0-5EBD86A5B3E2}" dt="2024-04-16T03:37:08.801" v="20" actId="6549"/>
        <pc:sldMkLst>
          <pc:docMk/>
          <pc:sldMk cId="499127624" sldId="383"/>
        </pc:sldMkLst>
      </pc:sldChg>
      <pc:sldChg chg="modNotesTx">
        <pc:chgData name="Tyler J Yang (263947)" userId="b7d93d73-115b-40ed-85a7-edc188f2a0e7" providerId="ADAL" clId="{4205B770-B918-43E8-84A0-5EBD86A5B3E2}" dt="2024-04-16T03:37:12.016" v="22" actId="6549"/>
        <pc:sldMkLst>
          <pc:docMk/>
          <pc:sldMk cId="4215334860" sldId="384"/>
        </pc:sldMkLst>
      </pc:sldChg>
      <pc:sldChg chg="modNotesTx">
        <pc:chgData name="Tyler J Yang (263947)" userId="b7d93d73-115b-40ed-85a7-edc188f2a0e7" providerId="ADAL" clId="{4205B770-B918-43E8-84A0-5EBD86A5B3E2}" dt="2024-04-16T03:37:23.971" v="27" actId="6549"/>
        <pc:sldMkLst>
          <pc:docMk/>
          <pc:sldMk cId="2934483263" sldId="385"/>
        </pc:sldMkLst>
      </pc:sldChg>
      <pc:sldChg chg="modNotesTx">
        <pc:chgData name="Tyler J Yang (263947)" userId="b7d93d73-115b-40ed-85a7-edc188f2a0e7" providerId="ADAL" clId="{4205B770-B918-43E8-84A0-5EBD86A5B3E2}" dt="2024-04-16T03:36:59.872" v="16" actId="6549"/>
        <pc:sldMkLst>
          <pc:docMk/>
          <pc:sldMk cId="2354325313" sldId="386"/>
        </pc:sldMkLst>
      </pc:sldChg>
      <pc:sldChg chg="modNotesTx">
        <pc:chgData name="Tyler J Yang (263947)" userId="b7d93d73-115b-40ed-85a7-edc188f2a0e7" providerId="ADAL" clId="{4205B770-B918-43E8-84A0-5EBD86A5B3E2}" dt="2024-04-16T03:37:02.373" v="17" actId="6549"/>
        <pc:sldMkLst>
          <pc:docMk/>
          <pc:sldMk cId="1198998602" sldId="387"/>
        </pc:sldMkLst>
      </pc:sldChg>
    </pc:docChg>
  </pc:docChgLst>
  <pc:docChgLst>
    <pc:chgData name="Tyler J Yang (263947)" userId="b7d93d73-115b-40ed-85a7-edc188f2a0e7" providerId="ADAL" clId="{8A5BE852-22EC-4F11-9E38-6A283F933BAE}"/>
    <pc:docChg chg="undo custSel addSld delSld modSld sldOrd">
      <pc:chgData name="Tyler J Yang (263947)" userId="b7d93d73-115b-40ed-85a7-edc188f2a0e7" providerId="ADAL" clId="{8A5BE852-22EC-4F11-9E38-6A283F933BAE}" dt="2024-04-16T03:35:20.125" v="24575" actId="1076"/>
      <pc:docMkLst>
        <pc:docMk/>
      </pc:docMkLst>
      <pc:sldChg chg="modSp mod ord modNotesTx">
        <pc:chgData name="Tyler J Yang (263947)" userId="b7d93d73-115b-40ed-85a7-edc188f2a0e7" providerId="ADAL" clId="{8A5BE852-22EC-4F11-9E38-6A283F933BAE}" dt="2024-04-16T02:59:03.377" v="24157" actId="20577"/>
        <pc:sldMkLst>
          <pc:docMk/>
          <pc:sldMk cId="3900882241" sldId="285"/>
        </pc:sldMkLst>
        <pc:spChg chg="mod">
          <ac:chgData name="Tyler J Yang (263947)" userId="b7d93d73-115b-40ed-85a7-edc188f2a0e7" providerId="ADAL" clId="{8A5BE852-22EC-4F11-9E38-6A283F933BAE}" dt="2024-04-16T02:59:03.377" v="24157" actId="20577"/>
          <ac:spMkLst>
            <pc:docMk/>
            <pc:sldMk cId="3900882241" sldId="285"/>
            <ac:spMk id="2" creationId="{91FBD182-9D37-BD95-9818-A9EBE69684EE}"/>
          </ac:spMkLst>
        </pc:spChg>
      </pc:sldChg>
      <pc:sldChg chg="modSp del mod">
        <pc:chgData name="Tyler J Yang (263947)" userId="b7d93d73-115b-40ed-85a7-edc188f2a0e7" providerId="ADAL" clId="{8A5BE852-22EC-4F11-9E38-6A283F933BAE}" dt="2024-04-14T23:58:11.986" v="4549" actId="47"/>
        <pc:sldMkLst>
          <pc:docMk/>
          <pc:sldMk cId="4111775399" sldId="305"/>
        </pc:sldMkLst>
        <pc:spChg chg="mod">
          <ac:chgData name="Tyler J Yang (263947)" userId="b7d93d73-115b-40ed-85a7-edc188f2a0e7" providerId="ADAL" clId="{8A5BE852-22EC-4F11-9E38-6A283F933BAE}" dt="2024-04-14T22:04:59.526" v="1764" actId="20577"/>
          <ac:spMkLst>
            <pc:docMk/>
            <pc:sldMk cId="4111775399" sldId="305"/>
            <ac:spMk id="2" creationId="{1C88814F-29F8-6C45-5997-E8788A2FE2C2}"/>
          </ac:spMkLst>
        </pc:spChg>
      </pc:sldChg>
      <pc:sldChg chg="modSp del mod modNotesTx">
        <pc:chgData name="Tyler J Yang (263947)" userId="b7d93d73-115b-40ed-85a7-edc188f2a0e7" providerId="ADAL" clId="{8A5BE852-22EC-4F11-9E38-6A283F933BAE}" dt="2024-04-14T23:54:56.686" v="4430" actId="47"/>
        <pc:sldMkLst>
          <pc:docMk/>
          <pc:sldMk cId="1671657084" sldId="306"/>
        </pc:sldMkLst>
        <pc:spChg chg="mod">
          <ac:chgData name="Tyler J Yang (263947)" userId="b7d93d73-115b-40ed-85a7-edc188f2a0e7" providerId="ADAL" clId="{8A5BE852-22EC-4F11-9E38-6A283F933BAE}" dt="2024-04-14T22:04:42.397" v="1748" actId="1076"/>
          <ac:spMkLst>
            <pc:docMk/>
            <pc:sldMk cId="1671657084" sldId="306"/>
            <ac:spMk id="2" creationId="{AC6656F0-5361-C734-0BB0-4CACD0A49B27}"/>
          </ac:spMkLst>
        </pc:spChg>
      </pc:sldChg>
      <pc:sldChg chg="modSp mod modNotesTx">
        <pc:chgData name="Tyler J Yang (263947)" userId="b7d93d73-115b-40ed-85a7-edc188f2a0e7" providerId="ADAL" clId="{8A5BE852-22EC-4F11-9E38-6A283F933BAE}" dt="2024-04-16T01:37:39.072" v="8507" actId="20577"/>
        <pc:sldMkLst>
          <pc:docMk/>
          <pc:sldMk cId="2622374033" sldId="307"/>
        </pc:sldMkLst>
        <pc:spChg chg="mod">
          <ac:chgData name="Tyler J Yang (263947)" userId="b7d93d73-115b-40ed-85a7-edc188f2a0e7" providerId="ADAL" clId="{8A5BE852-22EC-4F11-9E38-6A283F933BAE}" dt="2024-04-14T22:18:51.786" v="2335" actId="6549"/>
          <ac:spMkLst>
            <pc:docMk/>
            <pc:sldMk cId="2622374033" sldId="307"/>
            <ac:spMk id="2" creationId="{C62EF17C-17B7-99B2-9F52-1EDC5C51B2B0}"/>
          </ac:spMkLst>
        </pc:spChg>
        <pc:spChg chg="mod">
          <ac:chgData name="Tyler J Yang (263947)" userId="b7d93d73-115b-40ed-85a7-edc188f2a0e7" providerId="ADAL" clId="{8A5BE852-22EC-4F11-9E38-6A283F933BAE}" dt="2024-04-14T23:42:57.164" v="4107" actId="404"/>
          <ac:spMkLst>
            <pc:docMk/>
            <pc:sldMk cId="2622374033" sldId="307"/>
            <ac:spMk id="3" creationId="{A2F8FFBF-B85D-FF33-DE10-549725736D7B}"/>
          </ac:spMkLst>
        </pc:spChg>
        <pc:spChg chg="mod">
          <ac:chgData name="Tyler J Yang (263947)" userId="b7d93d73-115b-40ed-85a7-edc188f2a0e7" providerId="ADAL" clId="{8A5BE852-22EC-4F11-9E38-6A283F933BAE}" dt="2024-04-14T23:21:28.924" v="3217" actId="20577"/>
          <ac:spMkLst>
            <pc:docMk/>
            <pc:sldMk cId="2622374033" sldId="307"/>
            <ac:spMk id="4" creationId="{1E31A9B4-8B46-5176-10F3-7DC3E283D80E}"/>
          </ac:spMkLst>
        </pc:spChg>
      </pc:sldChg>
      <pc:sldChg chg="modSp del mod modNotesTx">
        <pc:chgData name="Tyler J Yang (263947)" userId="b7d93d73-115b-40ed-85a7-edc188f2a0e7" providerId="ADAL" clId="{8A5BE852-22EC-4F11-9E38-6A283F933BAE}" dt="2024-04-14T23:19:23.590" v="3007" actId="47"/>
        <pc:sldMkLst>
          <pc:docMk/>
          <pc:sldMk cId="3006788511" sldId="309"/>
        </pc:sldMkLst>
        <pc:spChg chg="mod">
          <ac:chgData name="Tyler J Yang (263947)" userId="b7d93d73-115b-40ed-85a7-edc188f2a0e7" providerId="ADAL" clId="{8A5BE852-22EC-4F11-9E38-6A283F933BAE}" dt="2024-04-14T22:18:54.168" v="2336" actId="6549"/>
          <ac:spMkLst>
            <pc:docMk/>
            <pc:sldMk cId="3006788511" sldId="309"/>
            <ac:spMk id="21" creationId="{1AC3A6F1-A6EE-72E7-F3D5-6130BA39F395}"/>
          </ac:spMkLst>
        </pc:spChg>
      </pc:sldChg>
      <pc:sldChg chg="modSp mod ord modNotesTx">
        <pc:chgData name="Tyler J Yang (263947)" userId="b7d93d73-115b-40ed-85a7-edc188f2a0e7" providerId="ADAL" clId="{8A5BE852-22EC-4F11-9E38-6A283F933BAE}" dt="2024-04-16T01:46:51.399" v="10183" actId="20577"/>
        <pc:sldMkLst>
          <pc:docMk/>
          <pc:sldMk cId="1871439717" sldId="310"/>
        </pc:sldMkLst>
        <pc:spChg chg="mod">
          <ac:chgData name="Tyler J Yang (263947)" userId="b7d93d73-115b-40ed-85a7-edc188f2a0e7" providerId="ADAL" clId="{8A5BE852-22EC-4F11-9E38-6A283F933BAE}" dt="2024-04-15T01:42:29.472" v="7430" actId="20577"/>
          <ac:spMkLst>
            <pc:docMk/>
            <pc:sldMk cId="1871439717" sldId="310"/>
            <ac:spMk id="2" creationId="{C62EF17C-17B7-99B2-9F52-1EDC5C51B2B0}"/>
          </ac:spMkLst>
        </pc:spChg>
        <pc:spChg chg="mod">
          <ac:chgData name="Tyler J Yang (263947)" userId="b7d93d73-115b-40ed-85a7-edc188f2a0e7" providerId="ADAL" clId="{8A5BE852-22EC-4F11-9E38-6A283F933BAE}" dt="2024-04-14T23:43:19.815" v="4115" actId="404"/>
          <ac:spMkLst>
            <pc:docMk/>
            <pc:sldMk cId="1871439717" sldId="310"/>
            <ac:spMk id="3" creationId="{A2F8FFBF-B85D-FF33-DE10-549725736D7B}"/>
          </ac:spMkLst>
        </pc:spChg>
        <pc:spChg chg="mod">
          <ac:chgData name="Tyler J Yang (263947)" userId="b7d93d73-115b-40ed-85a7-edc188f2a0e7" providerId="ADAL" clId="{8A5BE852-22EC-4F11-9E38-6A283F933BAE}" dt="2024-04-14T23:32:05.620" v="3783" actId="20577"/>
          <ac:spMkLst>
            <pc:docMk/>
            <pc:sldMk cId="1871439717" sldId="310"/>
            <ac:spMk id="5" creationId="{8C8C3521-A58A-89FA-A538-0D7ADC64031F}"/>
          </ac:spMkLst>
        </pc:spChg>
      </pc:sldChg>
      <pc:sldChg chg="modSp add del mod">
        <pc:chgData name="Tyler J Yang (263947)" userId="b7d93d73-115b-40ed-85a7-edc188f2a0e7" providerId="ADAL" clId="{8A5BE852-22EC-4F11-9E38-6A283F933BAE}" dt="2024-04-14T23:22:02.780" v="3323" actId="47"/>
        <pc:sldMkLst>
          <pc:docMk/>
          <pc:sldMk cId="345521919" sldId="311"/>
        </pc:sldMkLst>
        <pc:spChg chg="mod">
          <ac:chgData name="Tyler J Yang (263947)" userId="b7d93d73-115b-40ed-85a7-edc188f2a0e7" providerId="ADAL" clId="{8A5BE852-22EC-4F11-9E38-6A283F933BAE}" dt="2024-04-14T22:19:05.832" v="2357" actId="20577"/>
          <ac:spMkLst>
            <pc:docMk/>
            <pc:sldMk cId="345521919" sldId="311"/>
            <ac:spMk id="2" creationId="{C62EF17C-17B7-99B2-9F52-1EDC5C51B2B0}"/>
          </ac:spMkLst>
        </pc:spChg>
        <pc:spChg chg="mod">
          <ac:chgData name="Tyler J Yang (263947)" userId="b7d93d73-115b-40ed-85a7-edc188f2a0e7" providerId="ADAL" clId="{8A5BE852-22EC-4F11-9E38-6A283F933BAE}" dt="2024-04-14T23:20:49.824" v="3152" actId="20577"/>
          <ac:spMkLst>
            <pc:docMk/>
            <pc:sldMk cId="345521919" sldId="311"/>
            <ac:spMk id="3" creationId="{A2F8FFBF-B85D-FF33-DE10-549725736D7B}"/>
          </ac:spMkLst>
        </pc:spChg>
      </pc:sldChg>
      <pc:sldChg chg="addSp delSp modSp del mod delAnim modAnim">
        <pc:chgData name="Tyler J Yang (263947)" userId="b7d93d73-115b-40ed-85a7-edc188f2a0e7" providerId="ADAL" clId="{8A5BE852-22EC-4F11-9E38-6A283F933BAE}" dt="2024-04-14T23:24:06.236" v="3351" actId="47"/>
        <pc:sldMkLst>
          <pc:docMk/>
          <pc:sldMk cId="209101651" sldId="313"/>
        </pc:sldMkLst>
        <pc:spChg chg="mod">
          <ac:chgData name="Tyler J Yang (263947)" userId="b7d93d73-115b-40ed-85a7-edc188f2a0e7" providerId="ADAL" clId="{8A5BE852-22EC-4F11-9E38-6A283F933BAE}" dt="2024-04-14T22:19:11.932" v="2362" actId="403"/>
          <ac:spMkLst>
            <pc:docMk/>
            <pc:sldMk cId="209101651" sldId="313"/>
            <ac:spMk id="2" creationId="{AC6656F0-5361-C734-0BB0-4CACD0A49B27}"/>
          </ac:spMkLst>
        </pc:spChg>
        <pc:spChg chg="add del mod">
          <ac:chgData name="Tyler J Yang (263947)" userId="b7d93d73-115b-40ed-85a7-edc188f2a0e7" providerId="ADAL" clId="{8A5BE852-22EC-4F11-9E38-6A283F933BAE}" dt="2024-04-14T23:23:20.905" v="3332" actId="21"/>
          <ac:spMkLst>
            <pc:docMk/>
            <pc:sldMk cId="209101651" sldId="313"/>
            <ac:spMk id="3" creationId="{31E0CC5D-1EA1-A262-E655-EDAEDBCEAFDF}"/>
          </ac:spMkLst>
        </pc:spChg>
        <pc:spChg chg="mod">
          <ac:chgData name="Tyler J Yang (263947)" userId="b7d93d73-115b-40ed-85a7-edc188f2a0e7" providerId="ADAL" clId="{8A5BE852-22EC-4F11-9E38-6A283F933BAE}" dt="2024-04-14T21:43:17.222" v="791" actId="207"/>
          <ac:spMkLst>
            <pc:docMk/>
            <pc:sldMk cId="209101651" sldId="313"/>
            <ac:spMk id="5" creationId="{15325527-EDD4-AE1F-0196-1E76BF258E86}"/>
          </ac:spMkLst>
        </pc:spChg>
        <pc:spChg chg="add del mod">
          <ac:chgData name="Tyler J Yang (263947)" userId="b7d93d73-115b-40ed-85a7-edc188f2a0e7" providerId="ADAL" clId="{8A5BE852-22EC-4F11-9E38-6A283F933BAE}" dt="2024-04-14T23:23:20.905" v="3332" actId="21"/>
          <ac:spMkLst>
            <pc:docMk/>
            <pc:sldMk cId="209101651" sldId="313"/>
            <ac:spMk id="6" creationId="{97C7A641-CAE7-0F68-48AD-51DC784B51A8}"/>
          </ac:spMkLst>
        </pc:spChg>
        <pc:spChg chg="add del mod">
          <ac:chgData name="Tyler J Yang (263947)" userId="b7d93d73-115b-40ed-85a7-edc188f2a0e7" providerId="ADAL" clId="{8A5BE852-22EC-4F11-9E38-6A283F933BAE}" dt="2024-04-14T23:23:20.905" v="3332" actId="21"/>
          <ac:spMkLst>
            <pc:docMk/>
            <pc:sldMk cId="209101651" sldId="313"/>
            <ac:spMk id="7" creationId="{F133F972-B460-15B7-456B-76AE0C09B14F}"/>
          </ac:spMkLst>
        </pc:spChg>
        <pc:spChg chg="add del mod">
          <ac:chgData name="Tyler J Yang (263947)" userId="b7d93d73-115b-40ed-85a7-edc188f2a0e7" providerId="ADAL" clId="{8A5BE852-22EC-4F11-9E38-6A283F933BAE}" dt="2024-04-14T21:43:38.748" v="793"/>
          <ac:spMkLst>
            <pc:docMk/>
            <pc:sldMk cId="209101651" sldId="313"/>
            <ac:spMk id="9" creationId="{17D5D0A6-4944-DD64-1F8A-C4C331F16699}"/>
          </ac:spMkLst>
        </pc:spChg>
        <pc:picChg chg="del mod">
          <ac:chgData name="Tyler J Yang (263947)" userId="b7d93d73-115b-40ed-85a7-edc188f2a0e7" providerId="ADAL" clId="{8A5BE852-22EC-4F11-9E38-6A283F933BAE}" dt="2024-04-14T23:23:20.905" v="3332" actId="21"/>
          <ac:picMkLst>
            <pc:docMk/>
            <pc:sldMk cId="209101651" sldId="313"/>
            <ac:picMk id="4" creationId="{A55ADF88-C299-2318-2666-86E112A6C8A8}"/>
          </ac:picMkLst>
        </pc:picChg>
        <pc:cxnChg chg="add del">
          <ac:chgData name="Tyler J Yang (263947)" userId="b7d93d73-115b-40ed-85a7-edc188f2a0e7" providerId="ADAL" clId="{8A5BE852-22EC-4F11-9E38-6A283F933BAE}" dt="2024-04-14T21:43:47.801" v="795" actId="11529"/>
          <ac:cxnSpMkLst>
            <pc:docMk/>
            <pc:sldMk cId="209101651" sldId="313"/>
            <ac:cxnSpMk id="13" creationId="{3A646BC3-9AD6-7130-CA04-F1CD2C001674}"/>
          </ac:cxnSpMkLst>
        </pc:cxnChg>
      </pc:sldChg>
      <pc:sldChg chg="modSp mod ord">
        <pc:chgData name="Tyler J Yang (263947)" userId="b7d93d73-115b-40ed-85a7-edc188f2a0e7" providerId="ADAL" clId="{8A5BE852-22EC-4F11-9E38-6A283F933BAE}" dt="2024-04-15T00:01:26.582" v="4689" actId="20577"/>
        <pc:sldMkLst>
          <pc:docMk/>
          <pc:sldMk cId="2837292403" sldId="319"/>
        </pc:sldMkLst>
        <pc:spChg chg="mod">
          <ac:chgData name="Tyler J Yang (263947)" userId="b7d93d73-115b-40ed-85a7-edc188f2a0e7" providerId="ADAL" clId="{8A5BE852-22EC-4F11-9E38-6A283F933BAE}" dt="2024-04-15T00:01:26.582" v="4689" actId="20577"/>
          <ac:spMkLst>
            <pc:docMk/>
            <pc:sldMk cId="2837292403" sldId="319"/>
            <ac:spMk id="2" creationId="{1C88814F-29F8-6C45-5997-E8788A2FE2C2}"/>
          </ac:spMkLst>
        </pc:spChg>
        <pc:spChg chg="mod">
          <ac:chgData name="Tyler J Yang (263947)" userId="b7d93d73-115b-40ed-85a7-edc188f2a0e7" providerId="ADAL" clId="{8A5BE852-22EC-4F11-9E38-6A283F933BAE}" dt="2024-04-14T22:06:55.127" v="1869" actId="20577"/>
          <ac:spMkLst>
            <pc:docMk/>
            <pc:sldMk cId="2837292403" sldId="319"/>
            <ac:spMk id="18" creationId="{654BC55C-5C97-AE7E-A311-96AC7183E14E}"/>
          </ac:spMkLst>
        </pc:spChg>
      </pc:sldChg>
      <pc:sldChg chg="addSp delSp modSp mod ord modAnim modNotesTx">
        <pc:chgData name="Tyler J Yang (263947)" userId="b7d93d73-115b-40ed-85a7-edc188f2a0e7" providerId="ADAL" clId="{8A5BE852-22EC-4F11-9E38-6A283F933BAE}" dt="2024-04-16T02:55:05.104" v="22963" actId="20577"/>
        <pc:sldMkLst>
          <pc:docMk/>
          <pc:sldMk cId="123403618" sldId="321"/>
        </pc:sldMkLst>
        <pc:spChg chg="mod">
          <ac:chgData name="Tyler J Yang (263947)" userId="b7d93d73-115b-40ed-85a7-edc188f2a0e7" providerId="ADAL" clId="{8A5BE852-22EC-4F11-9E38-6A283F933BAE}" dt="2024-04-16T02:55:05.104" v="22963" actId="20577"/>
          <ac:spMkLst>
            <pc:docMk/>
            <pc:sldMk cId="123403618" sldId="321"/>
            <ac:spMk id="2" creationId="{CE3CAF28-48DB-2D5D-A227-D7ACEEB4D18C}"/>
          </ac:spMkLst>
        </pc:spChg>
        <pc:spChg chg="mod topLvl">
          <ac:chgData name="Tyler J Yang (263947)" userId="b7d93d73-115b-40ed-85a7-edc188f2a0e7" providerId="ADAL" clId="{8A5BE852-22EC-4F11-9E38-6A283F933BAE}" dt="2024-04-15T01:30:18.100" v="7391" actId="2085"/>
          <ac:spMkLst>
            <pc:docMk/>
            <pc:sldMk cId="123403618" sldId="321"/>
            <ac:spMk id="4" creationId="{4F13BC11-D033-5D27-D5B6-13B03C3D1030}"/>
          </ac:spMkLst>
        </pc:spChg>
        <pc:spChg chg="add mod ord">
          <ac:chgData name="Tyler J Yang (263947)" userId="b7d93d73-115b-40ed-85a7-edc188f2a0e7" providerId="ADAL" clId="{8A5BE852-22EC-4F11-9E38-6A283F933BAE}" dt="2024-04-15T01:29:34.485" v="7390" actId="208"/>
          <ac:spMkLst>
            <pc:docMk/>
            <pc:sldMk cId="123403618" sldId="321"/>
            <ac:spMk id="7" creationId="{5EC89CA1-F436-EC28-FD06-4A823B864057}"/>
          </ac:spMkLst>
        </pc:spChg>
        <pc:spChg chg="add mod">
          <ac:chgData name="Tyler J Yang (263947)" userId="b7d93d73-115b-40ed-85a7-edc188f2a0e7" providerId="ADAL" clId="{8A5BE852-22EC-4F11-9E38-6A283F933BAE}" dt="2024-04-15T01:29:34.152" v="7389" actId="208"/>
          <ac:spMkLst>
            <pc:docMk/>
            <pc:sldMk cId="123403618" sldId="321"/>
            <ac:spMk id="8" creationId="{E4AABC22-6F7F-7BD9-6B4F-E52536DD8004}"/>
          </ac:spMkLst>
        </pc:spChg>
        <pc:spChg chg="mod topLvl">
          <ac:chgData name="Tyler J Yang (263947)" userId="b7d93d73-115b-40ed-85a7-edc188f2a0e7" providerId="ADAL" clId="{8A5BE852-22EC-4F11-9E38-6A283F933BAE}" dt="2024-04-15T01:30:23.322" v="7393" actId="2085"/>
          <ac:spMkLst>
            <pc:docMk/>
            <pc:sldMk cId="123403618" sldId="321"/>
            <ac:spMk id="9" creationId="{7E64A359-855E-FD0F-7A35-7C94F1EEBF12}"/>
          </ac:spMkLst>
        </pc:spChg>
        <pc:spChg chg="mod topLvl">
          <ac:chgData name="Tyler J Yang (263947)" userId="b7d93d73-115b-40ed-85a7-edc188f2a0e7" providerId="ADAL" clId="{8A5BE852-22EC-4F11-9E38-6A283F933BAE}" dt="2024-04-15T01:30:30.386" v="7395" actId="2085"/>
          <ac:spMkLst>
            <pc:docMk/>
            <pc:sldMk cId="123403618" sldId="321"/>
            <ac:spMk id="10" creationId="{E7EC8CAA-A964-FF54-4B9C-9D45039896AB}"/>
          </ac:spMkLst>
        </pc:spChg>
        <pc:spChg chg="mod topLvl">
          <ac:chgData name="Tyler J Yang (263947)" userId="b7d93d73-115b-40ed-85a7-edc188f2a0e7" providerId="ADAL" clId="{8A5BE852-22EC-4F11-9E38-6A283F933BAE}" dt="2024-04-15T01:29:33.817" v="7388" actId="208"/>
          <ac:spMkLst>
            <pc:docMk/>
            <pc:sldMk cId="123403618" sldId="321"/>
            <ac:spMk id="11" creationId="{0BA5BAE0-922C-1B14-B902-45C2D9B3B37A}"/>
          </ac:spMkLst>
        </pc:spChg>
        <pc:spChg chg="mod topLvl">
          <ac:chgData name="Tyler J Yang (263947)" userId="b7d93d73-115b-40ed-85a7-edc188f2a0e7" providerId="ADAL" clId="{8A5BE852-22EC-4F11-9E38-6A283F933BAE}" dt="2024-04-15T01:29:33.430" v="7387" actId="208"/>
          <ac:spMkLst>
            <pc:docMk/>
            <pc:sldMk cId="123403618" sldId="321"/>
            <ac:spMk id="12" creationId="{0F758B81-D272-6E51-45F0-8B7EDF85C900}"/>
          </ac:spMkLst>
        </pc:spChg>
        <pc:spChg chg="mod topLvl">
          <ac:chgData name="Tyler J Yang (263947)" userId="b7d93d73-115b-40ed-85a7-edc188f2a0e7" providerId="ADAL" clId="{8A5BE852-22EC-4F11-9E38-6A283F933BAE}" dt="2024-04-15T01:28:11.658" v="7368" actId="164"/>
          <ac:spMkLst>
            <pc:docMk/>
            <pc:sldMk cId="123403618" sldId="321"/>
            <ac:spMk id="13" creationId="{552A5DA7-C9F1-D805-1F5A-951F074C80A0}"/>
          </ac:spMkLst>
        </pc:spChg>
        <pc:grpChg chg="add del mod">
          <ac:chgData name="Tyler J Yang (263947)" userId="b7d93d73-115b-40ed-85a7-edc188f2a0e7" providerId="ADAL" clId="{8A5BE852-22EC-4F11-9E38-6A283F933BAE}" dt="2024-04-15T00:26:18.691" v="5251" actId="165"/>
          <ac:grpSpMkLst>
            <pc:docMk/>
            <pc:sldMk cId="123403618" sldId="321"/>
            <ac:grpSpMk id="3" creationId="{B41684F3-252C-0927-A30D-90DBEFC42FAA}"/>
          </ac:grpSpMkLst>
        </pc:grpChg>
        <pc:grpChg chg="add del mod">
          <ac:chgData name="Tyler J Yang (263947)" userId="b7d93d73-115b-40ed-85a7-edc188f2a0e7" providerId="ADAL" clId="{8A5BE852-22EC-4F11-9E38-6A283F933BAE}" dt="2024-04-15T00:28:35.722" v="5268" actId="165"/>
          <ac:grpSpMkLst>
            <pc:docMk/>
            <pc:sldMk cId="123403618" sldId="321"/>
            <ac:grpSpMk id="5" creationId="{1C14CBA3-7FCD-5900-7F49-B0D9D5FBD68F}"/>
          </ac:grpSpMkLst>
        </pc:grpChg>
        <pc:grpChg chg="add del mod">
          <ac:chgData name="Tyler J Yang (263947)" userId="b7d93d73-115b-40ed-85a7-edc188f2a0e7" providerId="ADAL" clId="{8A5BE852-22EC-4F11-9E38-6A283F933BAE}" dt="2024-04-15T00:26:56.314" v="5253" actId="165"/>
          <ac:grpSpMkLst>
            <pc:docMk/>
            <pc:sldMk cId="123403618" sldId="321"/>
            <ac:grpSpMk id="6" creationId="{23814AC6-9287-9F7B-77C3-EC8909974C69}"/>
          </ac:grpSpMkLst>
        </pc:grpChg>
        <pc:grpChg chg="add mod">
          <ac:chgData name="Tyler J Yang (263947)" userId="b7d93d73-115b-40ed-85a7-edc188f2a0e7" providerId="ADAL" clId="{8A5BE852-22EC-4F11-9E38-6A283F933BAE}" dt="2024-04-15T02:29:54.794" v="7489" actId="1036"/>
          <ac:grpSpMkLst>
            <pc:docMk/>
            <pc:sldMk cId="123403618" sldId="321"/>
            <ac:grpSpMk id="14" creationId="{2413EA21-2F96-19D3-792E-A656DEB05D4B}"/>
          </ac:grpSpMkLst>
        </pc:grpChg>
        <pc:grpChg chg="add del mod">
          <ac:chgData name="Tyler J Yang (263947)" userId="b7d93d73-115b-40ed-85a7-edc188f2a0e7" providerId="ADAL" clId="{8A5BE852-22EC-4F11-9E38-6A283F933BAE}" dt="2024-04-14T22:11:20.390" v="1982" actId="165"/>
          <ac:grpSpMkLst>
            <pc:docMk/>
            <pc:sldMk cId="123403618" sldId="321"/>
            <ac:grpSpMk id="15" creationId="{A12C70AD-9549-5972-6BF0-52756AD56BA0}"/>
          </ac:grpSpMkLst>
        </pc:grpChg>
        <pc:grpChg chg="del">
          <ac:chgData name="Tyler J Yang (263947)" userId="b7d93d73-115b-40ed-85a7-edc188f2a0e7" providerId="ADAL" clId="{8A5BE852-22EC-4F11-9E38-6A283F933BAE}" dt="2024-04-14T22:11:25.392" v="1984" actId="165"/>
          <ac:grpSpMkLst>
            <pc:docMk/>
            <pc:sldMk cId="123403618" sldId="321"/>
            <ac:grpSpMk id="16" creationId="{8861FEDA-FEFB-3B41-19EE-119CD36D9103}"/>
          </ac:grpSpMkLst>
        </pc:grpChg>
        <pc:grpChg chg="del mod">
          <ac:chgData name="Tyler J Yang (263947)" userId="b7d93d73-115b-40ed-85a7-edc188f2a0e7" providerId="ADAL" clId="{8A5BE852-22EC-4F11-9E38-6A283F933BAE}" dt="2024-04-14T22:11:22.956" v="1983" actId="165"/>
          <ac:grpSpMkLst>
            <pc:docMk/>
            <pc:sldMk cId="123403618" sldId="321"/>
            <ac:grpSpMk id="17" creationId="{07643208-24EA-7B0C-11ED-534104D3A50C}"/>
          </ac:grpSpMkLst>
        </pc:grpChg>
        <pc:grpChg chg="add mod">
          <ac:chgData name="Tyler J Yang (263947)" userId="b7d93d73-115b-40ed-85a7-edc188f2a0e7" providerId="ADAL" clId="{8A5BE852-22EC-4F11-9E38-6A283F933BAE}" dt="2024-04-15T01:28:01.665" v="7363" actId="164"/>
          <ac:grpSpMkLst>
            <pc:docMk/>
            <pc:sldMk cId="123403618" sldId="321"/>
            <ac:grpSpMk id="20" creationId="{F9B7CF99-E460-E54A-9B54-5CF092E64F06}"/>
          </ac:grpSpMkLst>
        </pc:grpChg>
        <pc:grpChg chg="add mod">
          <ac:chgData name="Tyler J Yang (263947)" userId="b7d93d73-115b-40ed-85a7-edc188f2a0e7" providerId="ADAL" clId="{8A5BE852-22EC-4F11-9E38-6A283F933BAE}" dt="2024-04-15T01:27:59.859" v="7362" actId="164"/>
          <ac:grpSpMkLst>
            <pc:docMk/>
            <pc:sldMk cId="123403618" sldId="321"/>
            <ac:grpSpMk id="21" creationId="{EC7F837F-0047-1505-DF9B-4EB57D11F607}"/>
          </ac:grpSpMkLst>
        </pc:grpChg>
        <pc:grpChg chg="add mod ord">
          <ac:chgData name="Tyler J Yang (263947)" userId="b7d93d73-115b-40ed-85a7-edc188f2a0e7" providerId="ADAL" clId="{8A5BE852-22EC-4F11-9E38-6A283F933BAE}" dt="2024-04-15T02:29:54.794" v="7489" actId="1036"/>
          <ac:grpSpMkLst>
            <pc:docMk/>
            <pc:sldMk cId="123403618" sldId="321"/>
            <ac:grpSpMk id="22" creationId="{C9AE6537-C77F-C83C-F9AE-71B5D0B296CE}"/>
          </ac:grpSpMkLst>
        </pc:grpChg>
        <pc:grpChg chg="add mod">
          <ac:chgData name="Tyler J Yang (263947)" userId="b7d93d73-115b-40ed-85a7-edc188f2a0e7" providerId="ADAL" clId="{8A5BE852-22EC-4F11-9E38-6A283F933BAE}" dt="2024-04-15T02:29:54.794" v="7489" actId="1036"/>
          <ac:grpSpMkLst>
            <pc:docMk/>
            <pc:sldMk cId="123403618" sldId="321"/>
            <ac:grpSpMk id="23" creationId="{6C72BEFA-3BC1-B7F3-3B55-2BF04D320BEB}"/>
          </ac:grpSpMkLst>
        </pc:grpChg>
        <pc:grpChg chg="add mod">
          <ac:chgData name="Tyler J Yang (263947)" userId="b7d93d73-115b-40ed-85a7-edc188f2a0e7" providerId="ADAL" clId="{8A5BE852-22EC-4F11-9E38-6A283F933BAE}" dt="2024-04-15T02:29:54.794" v="7489" actId="1036"/>
          <ac:grpSpMkLst>
            <pc:docMk/>
            <pc:sldMk cId="123403618" sldId="321"/>
            <ac:grpSpMk id="24" creationId="{AAFA0FA4-58CF-7624-58DD-BFF0B2FA30C7}"/>
          </ac:grpSpMkLst>
        </pc:grpChg>
      </pc:sldChg>
      <pc:sldChg chg="addSp delSp modSp del mod ord modAnim">
        <pc:chgData name="Tyler J Yang (263947)" userId="b7d93d73-115b-40ed-85a7-edc188f2a0e7" providerId="ADAL" clId="{8A5BE852-22EC-4F11-9E38-6A283F933BAE}" dt="2024-04-14T23:47:46.484" v="4185" actId="47"/>
        <pc:sldMkLst>
          <pc:docMk/>
          <pc:sldMk cId="2421069903" sldId="323"/>
        </pc:sldMkLst>
        <pc:spChg chg="mod">
          <ac:chgData name="Tyler J Yang (263947)" userId="b7d93d73-115b-40ed-85a7-edc188f2a0e7" providerId="ADAL" clId="{8A5BE852-22EC-4F11-9E38-6A283F933BAE}" dt="2024-04-14T21:45:30.941" v="901" actId="20577"/>
          <ac:spMkLst>
            <pc:docMk/>
            <pc:sldMk cId="2421069903" sldId="323"/>
            <ac:spMk id="2" creationId="{C62EF17C-17B7-99B2-9F52-1EDC5C51B2B0}"/>
          </ac:spMkLst>
        </pc:spChg>
        <pc:spChg chg="del mod">
          <ac:chgData name="Tyler J Yang (263947)" userId="b7d93d73-115b-40ed-85a7-edc188f2a0e7" providerId="ADAL" clId="{8A5BE852-22EC-4F11-9E38-6A283F933BAE}" dt="2024-04-14T21:37:39.861" v="505" actId="478"/>
          <ac:spMkLst>
            <pc:docMk/>
            <pc:sldMk cId="2421069903" sldId="323"/>
            <ac:spMk id="3" creationId="{A2F8FFBF-B85D-FF33-DE10-549725736D7B}"/>
          </ac:spMkLst>
        </pc:spChg>
        <pc:spChg chg="add mod">
          <ac:chgData name="Tyler J Yang (263947)" userId="b7d93d73-115b-40ed-85a7-edc188f2a0e7" providerId="ADAL" clId="{8A5BE852-22EC-4F11-9E38-6A283F933BAE}" dt="2024-04-14T23:45:08.169" v="4140" actId="207"/>
          <ac:spMkLst>
            <pc:docMk/>
            <pc:sldMk cId="2421069903" sldId="323"/>
            <ac:spMk id="4" creationId="{8A1B54B1-4A66-3F8E-7033-010BC24684C5}"/>
          </ac:spMkLst>
        </pc:spChg>
        <pc:spChg chg="add mod">
          <ac:chgData name="Tyler J Yang (263947)" userId="b7d93d73-115b-40ed-85a7-edc188f2a0e7" providerId="ADAL" clId="{8A5BE852-22EC-4F11-9E38-6A283F933BAE}" dt="2024-04-14T23:45:07.813" v="4139" actId="207"/>
          <ac:spMkLst>
            <pc:docMk/>
            <pc:sldMk cId="2421069903" sldId="323"/>
            <ac:spMk id="6" creationId="{AF49347C-1642-97FA-F320-5162D1C310C1}"/>
          </ac:spMkLst>
        </pc:spChg>
        <pc:spChg chg="add mod">
          <ac:chgData name="Tyler J Yang (263947)" userId="b7d93d73-115b-40ed-85a7-edc188f2a0e7" providerId="ADAL" clId="{8A5BE852-22EC-4F11-9E38-6A283F933BAE}" dt="2024-04-14T23:44:42.222" v="4133" actId="1076"/>
          <ac:spMkLst>
            <pc:docMk/>
            <pc:sldMk cId="2421069903" sldId="323"/>
            <ac:spMk id="7" creationId="{DC946F9E-073F-449C-F6E8-628CD8252CE9}"/>
          </ac:spMkLst>
        </pc:spChg>
        <pc:picChg chg="add mod modCrop">
          <ac:chgData name="Tyler J Yang (263947)" userId="b7d93d73-115b-40ed-85a7-edc188f2a0e7" providerId="ADAL" clId="{8A5BE852-22EC-4F11-9E38-6A283F933BAE}" dt="2024-04-14T23:44:42.586" v="4134" actId="1076"/>
          <ac:picMkLst>
            <pc:docMk/>
            <pc:sldMk cId="2421069903" sldId="323"/>
            <ac:picMk id="9" creationId="{2A03B7F4-2A9D-AA50-3E5C-E2EA2279B035}"/>
          </ac:picMkLst>
        </pc:picChg>
      </pc:sldChg>
      <pc:sldChg chg="modSp del mod">
        <pc:chgData name="Tyler J Yang (263947)" userId="b7d93d73-115b-40ed-85a7-edc188f2a0e7" providerId="ADAL" clId="{8A5BE852-22EC-4F11-9E38-6A283F933BAE}" dt="2024-04-14T23:38:29.391" v="3969" actId="47"/>
        <pc:sldMkLst>
          <pc:docMk/>
          <pc:sldMk cId="1825462526" sldId="325"/>
        </pc:sldMkLst>
        <pc:spChg chg="mod">
          <ac:chgData name="Tyler J Yang (263947)" userId="b7d93d73-115b-40ed-85a7-edc188f2a0e7" providerId="ADAL" clId="{8A5BE852-22EC-4F11-9E38-6A283F933BAE}" dt="2024-04-14T23:36:36.076" v="3873" actId="6549"/>
          <ac:spMkLst>
            <pc:docMk/>
            <pc:sldMk cId="1825462526" sldId="325"/>
            <ac:spMk id="2" creationId="{C62EF17C-17B7-99B2-9F52-1EDC5C51B2B0}"/>
          </ac:spMkLst>
        </pc:spChg>
        <pc:spChg chg="mod">
          <ac:chgData name="Tyler J Yang (263947)" userId="b7d93d73-115b-40ed-85a7-edc188f2a0e7" providerId="ADAL" clId="{8A5BE852-22EC-4F11-9E38-6A283F933BAE}" dt="2024-04-14T23:37:44.240" v="3968" actId="20577"/>
          <ac:spMkLst>
            <pc:docMk/>
            <pc:sldMk cId="1825462526" sldId="325"/>
            <ac:spMk id="3" creationId="{A2F8FFBF-B85D-FF33-DE10-549725736D7B}"/>
          </ac:spMkLst>
        </pc:spChg>
        <pc:spChg chg="mod">
          <ac:chgData name="Tyler J Yang (263947)" userId="b7d93d73-115b-40ed-85a7-edc188f2a0e7" providerId="ADAL" clId="{8A5BE852-22EC-4F11-9E38-6A283F933BAE}" dt="2024-04-14T23:36:59.492" v="3882" actId="20577"/>
          <ac:spMkLst>
            <pc:docMk/>
            <pc:sldMk cId="1825462526" sldId="325"/>
            <ac:spMk id="5" creationId="{8C8C3521-A58A-89FA-A538-0D7ADC64031F}"/>
          </ac:spMkLst>
        </pc:spChg>
      </pc:sldChg>
      <pc:sldChg chg="modSp add del mod ord">
        <pc:chgData name="Tyler J Yang (263947)" userId="b7d93d73-115b-40ed-85a7-edc188f2a0e7" providerId="ADAL" clId="{8A5BE852-22EC-4F11-9E38-6A283F933BAE}" dt="2024-04-14T23:40:33.678" v="4053" actId="47"/>
        <pc:sldMkLst>
          <pc:docMk/>
          <pc:sldMk cId="3475034239" sldId="326"/>
        </pc:sldMkLst>
        <pc:spChg chg="mod">
          <ac:chgData name="Tyler J Yang (263947)" userId="b7d93d73-115b-40ed-85a7-edc188f2a0e7" providerId="ADAL" clId="{8A5BE852-22EC-4F11-9E38-6A283F933BAE}" dt="2024-04-14T22:04:11.934" v="1730" actId="20577"/>
          <ac:spMkLst>
            <pc:docMk/>
            <pc:sldMk cId="3475034239" sldId="326"/>
            <ac:spMk id="2" creationId="{C62EF17C-17B7-99B2-9F52-1EDC5C51B2B0}"/>
          </ac:spMkLst>
        </pc:spChg>
        <pc:spChg chg="mod">
          <ac:chgData name="Tyler J Yang (263947)" userId="b7d93d73-115b-40ed-85a7-edc188f2a0e7" providerId="ADAL" clId="{8A5BE852-22EC-4F11-9E38-6A283F933BAE}" dt="2024-04-14T21:55:23.811" v="1374" actId="114"/>
          <ac:spMkLst>
            <pc:docMk/>
            <pc:sldMk cId="3475034239" sldId="326"/>
            <ac:spMk id="3" creationId="{A2F8FFBF-B85D-FF33-DE10-549725736D7B}"/>
          </ac:spMkLst>
        </pc:spChg>
      </pc:sldChg>
      <pc:sldChg chg="addSp modSp mod modNotesTx">
        <pc:chgData name="Tyler J Yang (263947)" userId="b7d93d73-115b-40ed-85a7-edc188f2a0e7" providerId="ADAL" clId="{8A5BE852-22EC-4F11-9E38-6A283F933BAE}" dt="2024-04-16T01:49:56.938" v="11040" actId="20577"/>
        <pc:sldMkLst>
          <pc:docMk/>
          <pc:sldMk cId="536731970" sldId="327"/>
        </pc:sldMkLst>
        <pc:spChg chg="mod">
          <ac:chgData name="Tyler J Yang (263947)" userId="b7d93d73-115b-40ed-85a7-edc188f2a0e7" providerId="ADAL" clId="{8A5BE852-22EC-4F11-9E38-6A283F933BAE}" dt="2024-04-14T23:38:57.482" v="3972" actId="20577"/>
          <ac:spMkLst>
            <pc:docMk/>
            <pc:sldMk cId="536731970" sldId="327"/>
            <ac:spMk id="2" creationId="{C62EF17C-17B7-99B2-9F52-1EDC5C51B2B0}"/>
          </ac:spMkLst>
        </pc:spChg>
        <pc:spChg chg="mod">
          <ac:chgData name="Tyler J Yang (263947)" userId="b7d93d73-115b-40ed-85a7-edc188f2a0e7" providerId="ADAL" clId="{8A5BE852-22EC-4F11-9E38-6A283F933BAE}" dt="2024-04-14T23:51:39.790" v="4288" actId="1076"/>
          <ac:spMkLst>
            <pc:docMk/>
            <pc:sldMk cId="536731970" sldId="327"/>
            <ac:spMk id="3" creationId="{A2F8FFBF-B85D-FF33-DE10-549725736D7B}"/>
          </ac:spMkLst>
        </pc:spChg>
        <pc:spChg chg="mod">
          <ac:chgData name="Tyler J Yang (263947)" userId="b7d93d73-115b-40ed-85a7-edc188f2a0e7" providerId="ADAL" clId="{8A5BE852-22EC-4F11-9E38-6A283F933BAE}" dt="2024-04-14T23:49:43.938" v="4209" actId="20577"/>
          <ac:spMkLst>
            <pc:docMk/>
            <pc:sldMk cId="536731970" sldId="327"/>
            <ac:spMk id="5" creationId="{8C8C3521-A58A-89FA-A538-0D7ADC64031F}"/>
          </ac:spMkLst>
        </pc:spChg>
        <pc:graphicFrameChg chg="add mod modGraphic">
          <ac:chgData name="Tyler J Yang (263947)" userId="b7d93d73-115b-40ed-85a7-edc188f2a0e7" providerId="ADAL" clId="{8A5BE852-22EC-4F11-9E38-6A283F933BAE}" dt="2024-04-14T23:51:31.154" v="4287" actId="1076"/>
          <ac:graphicFrameMkLst>
            <pc:docMk/>
            <pc:sldMk cId="536731970" sldId="327"/>
            <ac:graphicFrameMk id="4" creationId="{E3F1B7D8-3137-5D1C-25BB-E6A69854F2F7}"/>
          </ac:graphicFrameMkLst>
        </pc:graphicFrameChg>
      </pc:sldChg>
      <pc:sldChg chg="modSp add del mod ord">
        <pc:chgData name="Tyler J Yang (263947)" userId="b7d93d73-115b-40ed-85a7-edc188f2a0e7" providerId="ADAL" clId="{8A5BE852-22EC-4F11-9E38-6A283F933BAE}" dt="2024-04-14T23:32:18.766" v="3805" actId="47"/>
        <pc:sldMkLst>
          <pc:docMk/>
          <pc:sldMk cId="1822915550" sldId="328"/>
        </pc:sldMkLst>
        <pc:spChg chg="mod">
          <ac:chgData name="Tyler J Yang (263947)" userId="b7d93d73-115b-40ed-85a7-edc188f2a0e7" providerId="ADAL" clId="{8A5BE852-22EC-4F11-9E38-6A283F933BAE}" dt="2024-04-14T22:56:51.831" v="2905" actId="20577"/>
          <ac:spMkLst>
            <pc:docMk/>
            <pc:sldMk cId="1822915550" sldId="328"/>
            <ac:spMk id="2" creationId="{C62EF17C-17B7-99B2-9F52-1EDC5C51B2B0}"/>
          </ac:spMkLst>
        </pc:spChg>
        <pc:spChg chg="mod">
          <ac:chgData name="Tyler J Yang (263947)" userId="b7d93d73-115b-40ed-85a7-edc188f2a0e7" providerId="ADAL" clId="{8A5BE852-22EC-4F11-9E38-6A283F933BAE}" dt="2024-04-14T21:50:53.595" v="1168" actId="20577"/>
          <ac:spMkLst>
            <pc:docMk/>
            <pc:sldMk cId="1822915550" sldId="328"/>
            <ac:spMk id="3" creationId="{A2F8FFBF-B85D-FF33-DE10-549725736D7B}"/>
          </ac:spMkLst>
        </pc:spChg>
      </pc:sldChg>
      <pc:sldChg chg="modSp del mod">
        <pc:chgData name="Tyler J Yang (263947)" userId="b7d93d73-115b-40ed-85a7-edc188f2a0e7" providerId="ADAL" clId="{8A5BE852-22EC-4F11-9E38-6A283F933BAE}" dt="2024-04-14T23:50:28.615" v="4270" actId="47"/>
        <pc:sldMkLst>
          <pc:docMk/>
          <pc:sldMk cId="554652348" sldId="329"/>
        </pc:sldMkLst>
        <pc:spChg chg="mod">
          <ac:chgData name="Tyler J Yang (263947)" userId="b7d93d73-115b-40ed-85a7-edc188f2a0e7" providerId="ADAL" clId="{8A5BE852-22EC-4F11-9E38-6A283F933BAE}" dt="2024-04-14T23:38:59.179" v="3973" actId="6549"/>
          <ac:spMkLst>
            <pc:docMk/>
            <pc:sldMk cId="554652348" sldId="329"/>
            <ac:spMk id="2" creationId="{C62EF17C-17B7-99B2-9F52-1EDC5C51B2B0}"/>
          </ac:spMkLst>
        </pc:spChg>
        <pc:graphicFrameChg chg="modGraphic">
          <ac:chgData name="Tyler J Yang (263947)" userId="b7d93d73-115b-40ed-85a7-edc188f2a0e7" providerId="ADAL" clId="{8A5BE852-22EC-4F11-9E38-6A283F933BAE}" dt="2024-04-14T21:56:53.939" v="1502" actId="20577"/>
          <ac:graphicFrameMkLst>
            <pc:docMk/>
            <pc:sldMk cId="554652348" sldId="329"/>
            <ac:graphicFrameMk id="13" creationId="{77112D00-6A9C-DED6-0F27-C2FC2FE05ABA}"/>
          </ac:graphicFrameMkLst>
        </pc:graphicFrameChg>
      </pc:sldChg>
      <pc:sldChg chg="modSp del mod">
        <pc:chgData name="Tyler J Yang (263947)" userId="b7d93d73-115b-40ed-85a7-edc188f2a0e7" providerId="ADAL" clId="{8A5BE852-22EC-4F11-9E38-6A283F933BAE}" dt="2024-04-14T23:54:16.318" v="4410" actId="47"/>
        <pc:sldMkLst>
          <pc:docMk/>
          <pc:sldMk cId="2270406031" sldId="330"/>
        </pc:sldMkLst>
        <pc:spChg chg="mod">
          <ac:chgData name="Tyler J Yang (263947)" userId="b7d93d73-115b-40ed-85a7-edc188f2a0e7" providerId="ADAL" clId="{8A5BE852-22EC-4F11-9E38-6A283F933BAE}" dt="2024-04-14T22:04:26.023" v="1741" actId="20577"/>
          <ac:spMkLst>
            <pc:docMk/>
            <pc:sldMk cId="2270406031" sldId="330"/>
            <ac:spMk id="2" creationId="{C62EF17C-17B7-99B2-9F52-1EDC5C51B2B0}"/>
          </ac:spMkLst>
        </pc:spChg>
        <pc:spChg chg="mod">
          <ac:chgData name="Tyler J Yang (263947)" userId="b7d93d73-115b-40ed-85a7-edc188f2a0e7" providerId="ADAL" clId="{8A5BE852-22EC-4F11-9E38-6A283F933BAE}" dt="2024-04-14T21:58:06.497" v="1518" actId="113"/>
          <ac:spMkLst>
            <pc:docMk/>
            <pc:sldMk cId="2270406031" sldId="330"/>
            <ac:spMk id="3" creationId="{A2F8FFBF-B85D-FF33-DE10-549725736D7B}"/>
          </ac:spMkLst>
        </pc:spChg>
      </pc:sldChg>
      <pc:sldChg chg="modSp del mod modNotesTx">
        <pc:chgData name="Tyler J Yang (263947)" userId="b7d93d73-115b-40ed-85a7-edc188f2a0e7" providerId="ADAL" clId="{8A5BE852-22EC-4F11-9E38-6A283F933BAE}" dt="2024-04-14T23:58:10.956" v="4548" actId="47"/>
        <pc:sldMkLst>
          <pc:docMk/>
          <pc:sldMk cId="2424866698" sldId="331"/>
        </pc:sldMkLst>
        <pc:spChg chg="mod">
          <ac:chgData name="Tyler J Yang (263947)" userId="b7d93d73-115b-40ed-85a7-edc188f2a0e7" providerId="ADAL" clId="{8A5BE852-22EC-4F11-9E38-6A283F933BAE}" dt="2024-04-14T22:04:48.860" v="1754" actId="27636"/>
          <ac:spMkLst>
            <pc:docMk/>
            <pc:sldMk cId="2424866698" sldId="331"/>
            <ac:spMk id="2" creationId="{C62EF17C-17B7-99B2-9F52-1EDC5C51B2B0}"/>
          </ac:spMkLst>
        </pc:spChg>
        <pc:spChg chg="mod">
          <ac:chgData name="Tyler J Yang (263947)" userId="b7d93d73-115b-40ed-85a7-edc188f2a0e7" providerId="ADAL" clId="{8A5BE852-22EC-4F11-9E38-6A283F933BAE}" dt="2024-04-14T22:05:36.079" v="1813" actId="20577"/>
          <ac:spMkLst>
            <pc:docMk/>
            <pc:sldMk cId="2424866698" sldId="331"/>
            <ac:spMk id="3" creationId="{A2F8FFBF-B85D-FF33-DE10-549725736D7B}"/>
          </ac:spMkLst>
        </pc:spChg>
      </pc:sldChg>
      <pc:sldChg chg="addSp modSp mod ord modNotesTx">
        <pc:chgData name="Tyler J Yang (263947)" userId="b7d93d73-115b-40ed-85a7-edc188f2a0e7" providerId="ADAL" clId="{8A5BE852-22EC-4F11-9E38-6A283F933BAE}" dt="2024-04-16T01:43:43.802" v="9230" actId="6549"/>
        <pc:sldMkLst>
          <pc:docMk/>
          <pc:sldMk cId="1616528461" sldId="332"/>
        </pc:sldMkLst>
        <pc:spChg chg="mod">
          <ac:chgData name="Tyler J Yang (263947)" userId="b7d93d73-115b-40ed-85a7-edc188f2a0e7" providerId="ADAL" clId="{8A5BE852-22EC-4F11-9E38-6A283F933BAE}" dt="2024-04-14T22:18:38.053" v="2308" actId="20577"/>
          <ac:spMkLst>
            <pc:docMk/>
            <pc:sldMk cId="1616528461" sldId="332"/>
            <ac:spMk id="2" creationId="{C62EF17C-17B7-99B2-9F52-1EDC5C51B2B0}"/>
          </ac:spMkLst>
        </pc:spChg>
        <pc:spChg chg="mod">
          <ac:chgData name="Tyler J Yang (263947)" userId="b7d93d73-115b-40ed-85a7-edc188f2a0e7" providerId="ADAL" clId="{8A5BE852-22EC-4F11-9E38-6A283F933BAE}" dt="2024-04-14T23:42:07.598" v="4094" actId="1076"/>
          <ac:spMkLst>
            <pc:docMk/>
            <pc:sldMk cId="1616528461" sldId="332"/>
            <ac:spMk id="3" creationId="{A2F8FFBF-B85D-FF33-DE10-549725736D7B}"/>
          </ac:spMkLst>
        </pc:spChg>
        <pc:spChg chg="mod">
          <ac:chgData name="Tyler J Yang (263947)" userId="b7d93d73-115b-40ed-85a7-edc188f2a0e7" providerId="ADAL" clId="{8A5BE852-22EC-4F11-9E38-6A283F933BAE}" dt="2024-04-14T23:40:30.300" v="4052" actId="20577"/>
          <ac:spMkLst>
            <pc:docMk/>
            <pc:sldMk cId="1616528461" sldId="332"/>
            <ac:spMk id="5" creationId="{8C8C3521-A58A-89FA-A538-0D7ADC64031F}"/>
          </ac:spMkLst>
        </pc:spChg>
        <pc:picChg chg="add mod modCrop">
          <ac:chgData name="Tyler J Yang (263947)" userId="b7d93d73-115b-40ed-85a7-edc188f2a0e7" providerId="ADAL" clId="{8A5BE852-22EC-4F11-9E38-6A283F933BAE}" dt="2024-04-14T23:45:46.048" v="4146" actId="1076"/>
          <ac:picMkLst>
            <pc:docMk/>
            <pc:sldMk cId="1616528461" sldId="332"/>
            <ac:picMk id="4" creationId="{2712E77B-335E-260C-1915-E61642337949}"/>
          </ac:picMkLst>
        </pc:picChg>
      </pc:sldChg>
      <pc:sldChg chg="modSp mod ord modNotesTx">
        <pc:chgData name="Tyler J Yang (263947)" userId="b7d93d73-115b-40ed-85a7-edc188f2a0e7" providerId="ADAL" clId="{8A5BE852-22EC-4F11-9E38-6A283F933BAE}" dt="2024-04-16T02:02:30.157" v="14237" actId="6549"/>
        <pc:sldMkLst>
          <pc:docMk/>
          <pc:sldMk cId="1635622954" sldId="333"/>
        </pc:sldMkLst>
        <pc:spChg chg="mod">
          <ac:chgData name="Tyler J Yang (263947)" userId="b7d93d73-115b-40ed-85a7-edc188f2a0e7" providerId="ADAL" clId="{8A5BE852-22EC-4F11-9E38-6A283F933BAE}" dt="2024-04-14T22:19:53.094" v="2391" actId="207"/>
          <ac:spMkLst>
            <pc:docMk/>
            <pc:sldMk cId="1635622954" sldId="333"/>
            <ac:spMk id="2" creationId="{8D5C320A-21E9-DDA4-CD00-36BF1ADC669C}"/>
          </ac:spMkLst>
        </pc:spChg>
      </pc:sldChg>
      <pc:sldChg chg="addSp delSp modSp del mod delAnim modShow">
        <pc:chgData name="Tyler J Yang (263947)" userId="b7d93d73-115b-40ed-85a7-edc188f2a0e7" providerId="ADAL" clId="{8A5BE852-22EC-4F11-9E38-6A283F933BAE}" dt="2024-04-15T00:53:02.164" v="6043" actId="47"/>
        <pc:sldMkLst>
          <pc:docMk/>
          <pc:sldMk cId="4181862569" sldId="334"/>
        </pc:sldMkLst>
        <pc:spChg chg="mod">
          <ac:chgData name="Tyler J Yang (263947)" userId="b7d93d73-115b-40ed-85a7-edc188f2a0e7" providerId="ADAL" clId="{8A5BE852-22EC-4F11-9E38-6A283F933BAE}" dt="2024-04-15T00:31:10.624" v="5393" actId="20577"/>
          <ac:spMkLst>
            <pc:docMk/>
            <pc:sldMk cId="4181862569" sldId="334"/>
            <ac:spMk id="2" creationId="{1C88814F-29F8-6C45-5997-E8788A2FE2C2}"/>
          </ac:spMkLst>
        </pc:spChg>
        <pc:spChg chg="add del mod">
          <ac:chgData name="Tyler J Yang (263947)" userId="b7d93d73-115b-40ed-85a7-edc188f2a0e7" providerId="ADAL" clId="{8A5BE852-22EC-4F11-9E38-6A283F933BAE}" dt="2024-04-15T00:31:41.333" v="5442" actId="478"/>
          <ac:spMkLst>
            <pc:docMk/>
            <pc:sldMk cId="4181862569" sldId="334"/>
            <ac:spMk id="11" creationId="{3F1D53D4-82DD-7E56-CA16-06379A57952F}"/>
          </ac:spMkLst>
        </pc:spChg>
        <pc:spChg chg="add del mod">
          <ac:chgData name="Tyler J Yang (263947)" userId="b7d93d73-115b-40ed-85a7-edc188f2a0e7" providerId="ADAL" clId="{8A5BE852-22EC-4F11-9E38-6A283F933BAE}" dt="2024-04-15T00:32:27.660" v="5454" actId="478"/>
          <ac:spMkLst>
            <pc:docMk/>
            <pc:sldMk cId="4181862569" sldId="334"/>
            <ac:spMk id="15" creationId="{4A0AAF0A-EF25-B3D8-C30A-AE8C8A52CD10}"/>
          </ac:spMkLst>
        </pc:spChg>
        <pc:spChg chg="add mod">
          <ac:chgData name="Tyler J Yang (263947)" userId="b7d93d73-115b-40ed-85a7-edc188f2a0e7" providerId="ADAL" clId="{8A5BE852-22EC-4F11-9E38-6A283F933BAE}" dt="2024-04-15T00:36:06.799" v="5547" actId="164"/>
          <ac:spMkLst>
            <pc:docMk/>
            <pc:sldMk cId="4181862569" sldId="334"/>
            <ac:spMk id="19" creationId="{1AB03E01-5F97-226F-94A9-C1C2E4ECEB6B}"/>
          </ac:spMkLst>
        </pc:spChg>
        <pc:spChg chg="add mod">
          <ac:chgData name="Tyler J Yang (263947)" userId="b7d93d73-115b-40ed-85a7-edc188f2a0e7" providerId="ADAL" clId="{8A5BE852-22EC-4F11-9E38-6A283F933BAE}" dt="2024-04-15T00:36:11.094" v="5548" actId="164"/>
          <ac:spMkLst>
            <pc:docMk/>
            <pc:sldMk cId="4181862569" sldId="334"/>
            <ac:spMk id="20" creationId="{FF10AD8B-B888-6155-9D35-26B3E96352C5}"/>
          </ac:spMkLst>
        </pc:spChg>
        <pc:spChg chg="add mod">
          <ac:chgData name="Tyler J Yang (263947)" userId="b7d93d73-115b-40ed-85a7-edc188f2a0e7" providerId="ADAL" clId="{8A5BE852-22EC-4F11-9E38-6A283F933BAE}" dt="2024-04-15T00:36:06.799" v="5547" actId="164"/>
          <ac:spMkLst>
            <pc:docMk/>
            <pc:sldMk cId="4181862569" sldId="334"/>
            <ac:spMk id="21" creationId="{4B12F19C-4993-9214-83F0-65EF7FCD6399}"/>
          </ac:spMkLst>
        </pc:spChg>
        <pc:spChg chg="add mod">
          <ac:chgData name="Tyler J Yang (263947)" userId="b7d93d73-115b-40ed-85a7-edc188f2a0e7" providerId="ADAL" clId="{8A5BE852-22EC-4F11-9E38-6A283F933BAE}" dt="2024-04-15T00:36:11.094" v="5548" actId="164"/>
          <ac:spMkLst>
            <pc:docMk/>
            <pc:sldMk cId="4181862569" sldId="334"/>
            <ac:spMk id="22" creationId="{D94B4B9D-262B-12FB-D869-6F9211700821}"/>
          </ac:spMkLst>
        </pc:spChg>
        <pc:spChg chg="mod">
          <ac:chgData name="Tyler J Yang (263947)" userId="b7d93d73-115b-40ed-85a7-edc188f2a0e7" providerId="ADAL" clId="{8A5BE852-22EC-4F11-9E38-6A283F933BAE}" dt="2024-04-15T00:19:13.160" v="5148" actId="164"/>
          <ac:spMkLst>
            <pc:docMk/>
            <pc:sldMk cId="4181862569" sldId="334"/>
            <ac:spMk id="29" creationId="{EB02E07A-58D6-0A3B-8285-AC2A16BBF8AC}"/>
          </ac:spMkLst>
        </pc:spChg>
        <pc:spChg chg="mod topLvl">
          <ac:chgData name="Tyler J Yang (263947)" userId="b7d93d73-115b-40ed-85a7-edc188f2a0e7" providerId="ADAL" clId="{8A5BE852-22EC-4F11-9E38-6A283F933BAE}" dt="2024-04-15T00:33:32.980" v="5464" actId="165"/>
          <ac:spMkLst>
            <pc:docMk/>
            <pc:sldMk cId="4181862569" sldId="334"/>
            <ac:spMk id="30" creationId="{8DBEA379-1FA1-656A-2370-600B52AB5963}"/>
          </ac:spMkLst>
        </pc:spChg>
        <pc:spChg chg="mod">
          <ac:chgData name="Tyler J Yang (263947)" userId="b7d93d73-115b-40ed-85a7-edc188f2a0e7" providerId="ADAL" clId="{8A5BE852-22EC-4F11-9E38-6A283F933BAE}" dt="2024-04-15T00:19:13.160" v="5148" actId="164"/>
          <ac:spMkLst>
            <pc:docMk/>
            <pc:sldMk cId="4181862569" sldId="334"/>
            <ac:spMk id="31" creationId="{3DDAD927-E16E-2768-D2E3-432B73717B48}"/>
          </ac:spMkLst>
        </pc:spChg>
        <pc:spChg chg="mod topLvl">
          <ac:chgData name="Tyler J Yang (263947)" userId="b7d93d73-115b-40ed-85a7-edc188f2a0e7" providerId="ADAL" clId="{8A5BE852-22EC-4F11-9E38-6A283F933BAE}" dt="2024-04-15T00:33:36.851" v="5467" actId="1076"/>
          <ac:spMkLst>
            <pc:docMk/>
            <pc:sldMk cId="4181862569" sldId="334"/>
            <ac:spMk id="32" creationId="{C6BFB512-D3A0-31FE-11C7-F23968B003B3}"/>
          </ac:spMkLst>
        </pc:spChg>
        <pc:spChg chg="del">
          <ac:chgData name="Tyler J Yang (263947)" userId="b7d93d73-115b-40ed-85a7-edc188f2a0e7" providerId="ADAL" clId="{8A5BE852-22EC-4F11-9E38-6A283F933BAE}" dt="2024-04-15T00:15:48.343" v="5067" actId="478"/>
          <ac:spMkLst>
            <pc:docMk/>
            <pc:sldMk cId="4181862569" sldId="334"/>
            <ac:spMk id="33" creationId="{CDA7D5F8-449B-83C2-DE42-FD6FD7191333}"/>
          </ac:spMkLst>
        </pc:spChg>
        <pc:spChg chg="del">
          <ac:chgData name="Tyler J Yang (263947)" userId="b7d93d73-115b-40ed-85a7-edc188f2a0e7" providerId="ADAL" clId="{8A5BE852-22EC-4F11-9E38-6A283F933BAE}" dt="2024-04-15T00:15:47.610" v="5066" actId="478"/>
          <ac:spMkLst>
            <pc:docMk/>
            <pc:sldMk cId="4181862569" sldId="334"/>
            <ac:spMk id="34" creationId="{F1F52E7E-958C-5635-1ED2-E79531473CF5}"/>
          </ac:spMkLst>
        </pc:spChg>
        <pc:grpChg chg="add mod">
          <ac:chgData name="Tyler J Yang (263947)" userId="b7d93d73-115b-40ed-85a7-edc188f2a0e7" providerId="ADAL" clId="{8A5BE852-22EC-4F11-9E38-6A283F933BAE}" dt="2024-04-15T00:25:42.574" v="5250" actId="1076"/>
          <ac:grpSpMkLst>
            <pc:docMk/>
            <pc:sldMk cId="4181862569" sldId="334"/>
            <ac:grpSpMk id="7" creationId="{4E55C396-8DE1-0AFA-1DDE-2E68D4E79F5E}"/>
          </ac:grpSpMkLst>
        </pc:grpChg>
        <pc:grpChg chg="add del mod">
          <ac:chgData name="Tyler J Yang (263947)" userId="b7d93d73-115b-40ed-85a7-edc188f2a0e7" providerId="ADAL" clId="{8A5BE852-22EC-4F11-9E38-6A283F933BAE}" dt="2024-04-15T00:33:32.980" v="5464" actId="165"/>
          <ac:grpSpMkLst>
            <pc:docMk/>
            <pc:sldMk cId="4181862569" sldId="334"/>
            <ac:grpSpMk id="9" creationId="{44AC92B7-7926-A2C4-8142-6F2C71C929D9}"/>
          </ac:grpSpMkLst>
        </pc:grpChg>
        <pc:grpChg chg="add mod">
          <ac:chgData name="Tyler J Yang (263947)" userId="b7d93d73-115b-40ed-85a7-edc188f2a0e7" providerId="ADAL" clId="{8A5BE852-22EC-4F11-9E38-6A283F933BAE}" dt="2024-04-15T00:36:06.799" v="5547" actId="164"/>
          <ac:grpSpMkLst>
            <pc:docMk/>
            <pc:sldMk cId="4181862569" sldId="334"/>
            <ac:grpSpMk id="23" creationId="{7A30FB9D-56E9-68C8-A57B-520B6161D5EA}"/>
          </ac:grpSpMkLst>
        </pc:grpChg>
        <pc:grpChg chg="add mod">
          <ac:chgData name="Tyler J Yang (263947)" userId="b7d93d73-115b-40ed-85a7-edc188f2a0e7" providerId="ADAL" clId="{8A5BE852-22EC-4F11-9E38-6A283F933BAE}" dt="2024-04-15T00:36:11.094" v="5548" actId="164"/>
          <ac:grpSpMkLst>
            <pc:docMk/>
            <pc:sldMk cId="4181862569" sldId="334"/>
            <ac:grpSpMk id="24" creationId="{13B21A34-4025-091A-FAC6-20172B72C508}"/>
          </ac:grpSpMkLst>
        </pc:grpChg>
        <pc:graphicFrameChg chg="add">
          <ac:chgData name="Tyler J Yang (263947)" userId="b7d93d73-115b-40ed-85a7-edc188f2a0e7" providerId="ADAL" clId="{8A5BE852-22EC-4F11-9E38-6A283F933BAE}" dt="2024-04-15T00:16:18.961" v="5075"/>
          <ac:graphicFrameMkLst>
            <pc:docMk/>
            <pc:sldMk cId="4181862569" sldId="334"/>
            <ac:graphicFrameMk id="3" creationId="{9C86EBCB-A921-61F0-DB4A-36228DEF8CE2}"/>
          </ac:graphicFrameMkLst>
        </pc:graphicFrameChg>
        <pc:graphicFrameChg chg="add">
          <ac:chgData name="Tyler J Yang (263947)" userId="b7d93d73-115b-40ed-85a7-edc188f2a0e7" providerId="ADAL" clId="{8A5BE852-22EC-4F11-9E38-6A283F933BAE}" dt="2024-04-15T00:16:27.278" v="5076"/>
          <ac:graphicFrameMkLst>
            <pc:docMk/>
            <pc:sldMk cId="4181862569" sldId="334"/>
            <ac:graphicFrameMk id="4" creationId="{A27D9C0F-4CB4-0912-5825-62D01ED4BF2E}"/>
          </ac:graphicFrameMkLst>
        </pc:graphicFrameChg>
        <pc:graphicFrameChg chg="add del mod modGraphic">
          <ac:chgData name="Tyler J Yang (263947)" userId="b7d93d73-115b-40ed-85a7-edc188f2a0e7" providerId="ADAL" clId="{8A5BE852-22EC-4F11-9E38-6A283F933BAE}" dt="2024-04-15T00:17:05.817" v="5083" actId="478"/>
          <ac:graphicFrameMkLst>
            <pc:docMk/>
            <pc:sldMk cId="4181862569" sldId="334"/>
            <ac:graphicFrameMk id="5" creationId="{89D8A020-34CC-4B48-5123-1AF01ECD96E1}"/>
          </ac:graphicFrameMkLst>
        </pc:graphicFrameChg>
        <pc:graphicFrameChg chg="add mod modGraphic">
          <ac:chgData name="Tyler J Yang (263947)" userId="b7d93d73-115b-40ed-85a7-edc188f2a0e7" providerId="ADAL" clId="{8A5BE852-22EC-4F11-9E38-6A283F933BAE}" dt="2024-04-15T00:28:01.152" v="5265" actId="207"/>
          <ac:graphicFrameMkLst>
            <pc:docMk/>
            <pc:sldMk cId="4181862569" sldId="334"/>
            <ac:graphicFrameMk id="6" creationId="{F7348CCD-AAEA-A4EA-AC11-0D2C96D885D7}"/>
          </ac:graphicFrameMkLst>
        </pc:graphicFrameChg>
        <pc:graphicFrameChg chg="mod">
          <ac:chgData name="Tyler J Yang (263947)" userId="b7d93d73-115b-40ed-85a7-edc188f2a0e7" providerId="ADAL" clId="{8A5BE852-22EC-4F11-9E38-6A283F933BAE}" dt="2024-04-15T00:34:25.654" v="5511"/>
          <ac:graphicFrameMkLst>
            <pc:docMk/>
            <pc:sldMk cId="4181862569" sldId="334"/>
            <ac:graphicFrameMk id="26" creationId="{CCF1A0E9-4EE2-134A-83B7-6851CBE70093}"/>
          </ac:graphicFrameMkLst>
        </pc:graphicFrameChg>
        <pc:graphicFrameChg chg="del mod modGraphic">
          <ac:chgData name="Tyler J Yang (263947)" userId="b7d93d73-115b-40ed-85a7-edc188f2a0e7" providerId="ADAL" clId="{8A5BE852-22EC-4F11-9E38-6A283F933BAE}" dt="2024-04-15T00:18:09.203" v="5106" actId="478"/>
          <ac:graphicFrameMkLst>
            <pc:docMk/>
            <pc:sldMk cId="4181862569" sldId="334"/>
            <ac:graphicFrameMk id="27" creationId="{FB943D65-4CD3-9832-1098-BFAD26E787CF}"/>
          </ac:graphicFrameMkLst>
        </pc:graphicFrameChg>
        <pc:cxnChg chg="add del mod">
          <ac:chgData name="Tyler J Yang (263947)" userId="b7d93d73-115b-40ed-85a7-edc188f2a0e7" providerId="ADAL" clId="{8A5BE852-22EC-4F11-9E38-6A283F933BAE}" dt="2024-04-15T00:31:57.357" v="5446" actId="11529"/>
          <ac:cxnSpMkLst>
            <pc:docMk/>
            <pc:sldMk cId="4181862569" sldId="334"/>
            <ac:cxnSpMk id="13" creationId="{BF95281B-2765-008A-716D-31468CFC82E1}"/>
          </ac:cxnSpMkLst>
        </pc:cxnChg>
        <pc:cxnChg chg="add del mod">
          <ac:chgData name="Tyler J Yang (263947)" userId="b7d93d73-115b-40ed-85a7-edc188f2a0e7" providerId="ADAL" clId="{8A5BE852-22EC-4F11-9E38-6A283F933BAE}" dt="2024-04-15T00:33:09.152" v="5462" actId="478"/>
          <ac:cxnSpMkLst>
            <pc:docMk/>
            <pc:sldMk cId="4181862569" sldId="334"/>
            <ac:cxnSpMk id="17" creationId="{E679936B-52CB-C6C1-E251-6BC878C5DE09}"/>
          </ac:cxnSpMkLst>
        </pc:cxnChg>
        <pc:cxnChg chg="add del mod">
          <ac:chgData name="Tyler J Yang (263947)" userId="b7d93d73-115b-40ed-85a7-edc188f2a0e7" providerId="ADAL" clId="{8A5BE852-22EC-4F11-9E38-6A283F933BAE}" dt="2024-04-15T00:33:09.612" v="5463" actId="478"/>
          <ac:cxnSpMkLst>
            <pc:docMk/>
            <pc:sldMk cId="4181862569" sldId="334"/>
            <ac:cxnSpMk id="18" creationId="{868DD38A-C888-2F95-953C-6DB0ACCCA6A3}"/>
          </ac:cxnSpMkLst>
        </pc:cxnChg>
      </pc:sldChg>
      <pc:sldChg chg="modSp mod ord modNotesTx">
        <pc:chgData name="Tyler J Yang (263947)" userId="b7d93d73-115b-40ed-85a7-edc188f2a0e7" providerId="ADAL" clId="{8A5BE852-22EC-4F11-9E38-6A283F933BAE}" dt="2024-04-16T02:34:03.474" v="17400" actId="20577"/>
        <pc:sldMkLst>
          <pc:docMk/>
          <pc:sldMk cId="4007852950" sldId="339"/>
        </pc:sldMkLst>
        <pc:spChg chg="mod">
          <ac:chgData name="Tyler J Yang (263947)" userId="b7d93d73-115b-40ed-85a7-edc188f2a0e7" providerId="ADAL" clId="{8A5BE852-22EC-4F11-9E38-6A283F933BAE}" dt="2024-04-14T22:20:47.714" v="2518" actId="20577"/>
          <ac:spMkLst>
            <pc:docMk/>
            <pc:sldMk cId="4007852950" sldId="339"/>
            <ac:spMk id="2" creationId="{1C88814F-29F8-6C45-5997-E8788A2FE2C2}"/>
          </ac:spMkLst>
        </pc:spChg>
      </pc:sldChg>
      <pc:sldChg chg="addSp delSp modSp mod">
        <pc:chgData name="Tyler J Yang (263947)" userId="b7d93d73-115b-40ed-85a7-edc188f2a0e7" providerId="ADAL" clId="{8A5BE852-22EC-4F11-9E38-6A283F933BAE}" dt="2024-04-16T03:34:32.655" v="24571" actId="1036"/>
        <pc:sldMkLst>
          <pc:docMk/>
          <pc:sldMk cId="1191513328" sldId="340"/>
        </pc:sldMkLst>
        <pc:spChg chg="add del mod">
          <ac:chgData name="Tyler J Yang (263947)" userId="b7d93d73-115b-40ed-85a7-edc188f2a0e7" providerId="ADAL" clId="{8A5BE852-22EC-4F11-9E38-6A283F933BAE}" dt="2024-04-16T03:33:50.445" v="24562" actId="22"/>
          <ac:spMkLst>
            <pc:docMk/>
            <pc:sldMk cId="1191513328" sldId="340"/>
            <ac:spMk id="4" creationId="{7CA680E3-4106-00B6-C550-ADE21ED1560F}"/>
          </ac:spMkLst>
        </pc:spChg>
        <pc:spChg chg="add del mod">
          <ac:chgData name="Tyler J Yang (263947)" userId="b7d93d73-115b-40ed-85a7-edc188f2a0e7" providerId="ADAL" clId="{8A5BE852-22EC-4F11-9E38-6A283F933BAE}" dt="2024-04-16T03:34:25.740" v="24566" actId="22"/>
          <ac:spMkLst>
            <pc:docMk/>
            <pc:sldMk cId="1191513328" sldId="340"/>
            <ac:spMk id="11" creationId="{33090302-483F-0CC2-4B6B-D238B755F33D}"/>
          </ac:spMkLst>
        </pc:spChg>
        <pc:picChg chg="add del">
          <ac:chgData name="Tyler J Yang (263947)" userId="b7d93d73-115b-40ed-85a7-edc188f2a0e7" providerId="ADAL" clId="{8A5BE852-22EC-4F11-9E38-6A283F933BAE}" dt="2024-04-16T03:33:49.731" v="24561" actId="22"/>
          <ac:picMkLst>
            <pc:docMk/>
            <pc:sldMk cId="1191513328" sldId="340"/>
            <ac:picMk id="6" creationId="{34016EF1-E1ED-78BD-B8A1-B96CE17B48AF}"/>
          </ac:picMkLst>
        </pc:picChg>
        <pc:picChg chg="add del mod ord">
          <ac:chgData name="Tyler J Yang (263947)" userId="b7d93d73-115b-40ed-85a7-edc188f2a0e7" providerId="ADAL" clId="{8A5BE852-22EC-4F11-9E38-6A283F933BAE}" dt="2024-04-16T03:34:11.110" v="24565" actId="478"/>
          <ac:picMkLst>
            <pc:docMk/>
            <pc:sldMk cId="1191513328" sldId="340"/>
            <ac:picMk id="8" creationId="{41042674-D057-83AC-0655-27B99A4EEF61}"/>
          </ac:picMkLst>
        </pc:picChg>
        <pc:picChg chg="del">
          <ac:chgData name="Tyler J Yang (263947)" userId="b7d93d73-115b-40ed-85a7-edc188f2a0e7" providerId="ADAL" clId="{8A5BE852-22EC-4F11-9E38-6A283F933BAE}" dt="2024-04-16T03:33:48.260" v="24559" actId="478"/>
          <ac:picMkLst>
            <pc:docMk/>
            <pc:sldMk cId="1191513328" sldId="340"/>
            <ac:picMk id="9" creationId="{E44FB778-0319-0422-A8D7-8656D7A96A1F}"/>
          </ac:picMkLst>
        </pc:picChg>
        <pc:picChg chg="add mod ord">
          <ac:chgData name="Tyler J Yang (263947)" userId="b7d93d73-115b-40ed-85a7-edc188f2a0e7" providerId="ADAL" clId="{8A5BE852-22EC-4F11-9E38-6A283F933BAE}" dt="2024-04-16T03:34:32.655" v="24571" actId="1036"/>
          <ac:picMkLst>
            <pc:docMk/>
            <pc:sldMk cId="1191513328" sldId="340"/>
            <ac:picMk id="13" creationId="{C964AA37-708B-2C16-02AA-57E3819F913C}"/>
          </ac:picMkLst>
        </pc:picChg>
      </pc:sldChg>
      <pc:sldChg chg="modSp mod modAnim modNotesTx">
        <pc:chgData name="Tyler J Yang (263947)" userId="b7d93d73-115b-40ed-85a7-edc188f2a0e7" providerId="ADAL" clId="{8A5BE852-22EC-4F11-9E38-6A283F933BAE}" dt="2024-04-16T03:01:42.595" v="24182" actId="20577"/>
        <pc:sldMkLst>
          <pc:docMk/>
          <pc:sldMk cId="1325318471" sldId="341"/>
        </pc:sldMkLst>
        <pc:spChg chg="mod">
          <ac:chgData name="Tyler J Yang (263947)" userId="b7d93d73-115b-40ed-85a7-edc188f2a0e7" providerId="ADAL" clId="{8A5BE852-22EC-4F11-9E38-6A283F933BAE}" dt="2024-04-14T22:20:06.463" v="2395" actId="207"/>
          <ac:spMkLst>
            <pc:docMk/>
            <pc:sldMk cId="1325318471" sldId="341"/>
            <ac:spMk id="2" creationId="{8D5C320A-21E9-DDA4-CD00-36BF1ADC669C}"/>
          </ac:spMkLst>
        </pc:spChg>
        <pc:spChg chg="mod">
          <ac:chgData name="Tyler J Yang (263947)" userId="b7d93d73-115b-40ed-85a7-edc188f2a0e7" providerId="ADAL" clId="{8A5BE852-22EC-4F11-9E38-6A283F933BAE}" dt="2024-04-16T02:29:34.723" v="16595" actId="207"/>
          <ac:spMkLst>
            <pc:docMk/>
            <pc:sldMk cId="1325318471" sldId="341"/>
            <ac:spMk id="16" creationId="{74E03D78-267A-585D-F98B-0416B26E70AC}"/>
          </ac:spMkLst>
        </pc:spChg>
        <pc:spChg chg="mod">
          <ac:chgData name="Tyler J Yang (263947)" userId="b7d93d73-115b-40ed-85a7-edc188f2a0e7" providerId="ADAL" clId="{8A5BE852-22EC-4F11-9E38-6A283F933BAE}" dt="2024-04-15T00:55:38.437" v="6108" actId="20577"/>
          <ac:spMkLst>
            <pc:docMk/>
            <pc:sldMk cId="1325318471" sldId="341"/>
            <ac:spMk id="17" creationId="{B6E2CB75-7405-5C3C-4730-10B6CDEE5B1E}"/>
          </ac:spMkLst>
        </pc:spChg>
        <pc:spChg chg="mod">
          <ac:chgData name="Tyler J Yang (263947)" userId="b7d93d73-115b-40ed-85a7-edc188f2a0e7" providerId="ADAL" clId="{8A5BE852-22EC-4F11-9E38-6A283F933BAE}" dt="2024-04-16T02:29:34.723" v="16595" actId="207"/>
          <ac:spMkLst>
            <pc:docMk/>
            <pc:sldMk cId="1325318471" sldId="341"/>
            <ac:spMk id="18" creationId="{08474833-56FD-F84E-E26E-4008FDE84AB4}"/>
          </ac:spMkLst>
        </pc:spChg>
      </pc:sldChg>
      <pc:sldChg chg="modSp del mod ord modNotesTx">
        <pc:chgData name="Tyler J Yang (263947)" userId="b7d93d73-115b-40ed-85a7-edc188f2a0e7" providerId="ADAL" clId="{8A5BE852-22EC-4F11-9E38-6A283F933BAE}" dt="2024-04-16T02:45:12.020" v="20528" actId="47"/>
        <pc:sldMkLst>
          <pc:docMk/>
          <pc:sldMk cId="2919895398" sldId="342"/>
        </pc:sldMkLst>
        <pc:spChg chg="mod">
          <ac:chgData name="Tyler J Yang (263947)" userId="b7d93d73-115b-40ed-85a7-edc188f2a0e7" providerId="ADAL" clId="{8A5BE852-22EC-4F11-9E38-6A283F933BAE}" dt="2024-04-14T22:21:10.169" v="2556" actId="6549"/>
          <ac:spMkLst>
            <pc:docMk/>
            <pc:sldMk cId="2919895398" sldId="342"/>
            <ac:spMk id="2" creationId="{CE3CAF28-48DB-2D5D-A227-D7ACEEB4D18C}"/>
          </ac:spMkLst>
        </pc:spChg>
        <pc:spChg chg="mod">
          <ac:chgData name="Tyler J Yang (263947)" userId="b7d93d73-115b-40ed-85a7-edc188f2a0e7" providerId="ADAL" clId="{8A5BE852-22EC-4F11-9E38-6A283F933BAE}" dt="2024-04-15T01:00:19.734" v="6121" actId="207"/>
          <ac:spMkLst>
            <pc:docMk/>
            <pc:sldMk cId="2919895398" sldId="342"/>
            <ac:spMk id="8" creationId="{D09C3E43-2129-32EF-E8F9-D5E316CD096E}"/>
          </ac:spMkLst>
        </pc:spChg>
        <pc:spChg chg="mod">
          <ac:chgData name="Tyler J Yang (263947)" userId="b7d93d73-115b-40ed-85a7-edc188f2a0e7" providerId="ADAL" clId="{8A5BE852-22EC-4F11-9E38-6A283F933BAE}" dt="2024-04-15T01:00:19.734" v="6121" actId="207"/>
          <ac:spMkLst>
            <pc:docMk/>
            <pc:sldMk cId="2919895398" sldId="342"/>
            <ac:spMk id="10" creationId="{876F4C2E-C096-CC50-37EF-A8629FFFED71}"/>
          </ac:spMkLst>
        </pc:spChg>
        <pc:spChg chg="mod">
          <ac:chgData name="Tyler J Yang (263947)" userId="b7d93d73-115b-40ed-85a7-edc188f2a0e7" providerId="ADAL" clId="{8A5BE852-22EC-4F11-9E38-6A283F933BAE}" dt="2024-04-15T01:00:19.734" v="6121" actId="207"/>
          <ac:spMkLst>
            <pc:docMk/>
            <pc:sldMk cId="2919895398" sldId="342"/>
            <ac:spMk id="12" creationId="{4F219C50-3101-721E-4366-4FF232967D3E}"/>
          </ac:spMkLst>
        </pc:spChg>
      </pc:sldChg>
      <pc:sldChg chg="addSp delSp modSp mod ord delAnim modAnim modNotesTx">
        <pc:chgData name="Tyler J Yang (263947)" userId="b7d93d73-115b-40ed-85a7-edc188f2a0e7" providerId="ADAL" clId="{8A5BE852-22EC-4F11-9E38-6A283F933BAE}" dt="2024-04-16T02:58:51.061" v="24135" actId="6549"/>
        <pc:sldMkLst>
          <pc:docMk/>
          <pc:sldMk cId="4265336084" sldId="343"/>
        </pc:sldMkLst>
        <pc:spChg chg="mod">
          <ac:chgData name="Tyler J Yang (263947)" userId="b7d93d73-115b-40ed-85a7-edc188f2a0e7" providerId="ADAL" clId="{8A5BE852-22EC-4F11-9E38-6A283F933BAE}" dt="2024-04-16T02:58:51.061" v="24135" actId="6549"/>
          <ac:spMkLst>
            <pc:docMk/>
            <pc:sldMk cId="4265336084" sldId="343"/>
            <ac:spMk id="2" creationId="{91FBD182-9D37-BD95-9818-A9EBE69684EE}"/>
          </ac:spMkLst>
        </pc:spChg>
        <pc:spChg chg="add del">
          <ac:chgData name="Tyler J Yang (263947)" userId="b7d93d73-115b-40ed-85a7-edc188f2a0e7" providerId="ADAL" clId="{8A5BE852-22EC-4F11-9E38-6A283F933BAE}" dt="2024-04-14T20:55:59.302" v="68" actId="11529"/>
          <ac:spMkLst>
            <pc:docMk/>
            <pc:sldMk cId="4265336084" sldId="343"/>
            <ac:spMk id="10" creationId="{B1B1263D-AA3B-05BD-17AB-19CBF078DAD0}"/>
          </ac:spMkLst>
        </pc:spChg>
        <pc:spChg chg="add mod">
          <ac:chgData name="Tyler J Yang (263947)" userId="b7d93d73-115b-40ed-85a7-edc188f2a0e7" providerId="ADAL" clId="{8A5BE852-22EC-4F11-9E38-6A283F933BAE}" dt="2024-04-14T20:58:22.174" v="90" actId="164"/>
          <ac:spMkLst>
            <pc:docMk/>
            <pc:sldMk cId="4265336084" sldId="343"/>
            <ac:spMk id="11" creationId="{B8B7832D-1292-BEF9-F914-EF65B6ECA460}"/>
          </ac:spMkLst>
        </pc:spChg>
        <pc:spChg chg="add mod">
          <ac:chgData name="Tyler J Yang (263947)" userId="b7d93d73-115b-40ed-85a7-edc188f2a0e7" providerId="ADAL" clId="{8A5BE852-22EC-4F11-9E38-6A283F933BAE}" dt="2024-04-14T20:58:22.174" v="90" actId="164"/>
          <ac:spMkLst>
            <pc:docMk/>
            <pc:sldMk cId="4265336084" sldId="343"/>
            <ac:spMk id="12" creationId="{81181735-B23D-4F57-6DD1-5201C24AC94C}"/>
          </ac:spMkLst>
        </pc:spChg>
        <pc:spChg chg="add del">
          <ac:chgData name="Tyler J Yang (263947)" userId="b7d93d73-115b-40ed-85a7-edc188f2a0e7" providerId="ADAL" clId="{8A5BE852-22EC-4F11-9E38-6A283F933BAE}" dt="2024-04-14T20:59:21.743" v="94" actId="478"/>
          <ac:spMkLst>
            <pc:docMk/>
            <pc:sldMk cId="4265336084" sldId="343"/>
            <ac:spMk id="14" creationId="{14AB0955-DF45-0634-D9D5-115B651E7707}"/>
          </ac:spMkLst>
        </pc:spChg>
        <pc:grpChg chg="add del mod">
          <ac:chgData name="Tyler J Yang (263947)" userId="b7d93d73-115b-40ed-85a7-edc188f2a0e7" providerId="ADAL" clId="{8A5BE852-22EC-4F11-9E38-6A283F933BAE}" dt="2024-04-14T20:59:02.408" v="92" actId="478"/>
          <ac:grpSpMkLst>
            <pc:docMk/>
            <pc:sldMk cId="4265336084" sldId="343"/>
            <ac:grpSpMk id="13" creationId="{68832046-7C47-C769-8AB1-5DB162C7FA84}"/>
          </ac:grpSpMkLst>
        </pc:grpChg>
        <pc:graphicFrameChg chg="modGraphic">
          <ac:chgData name="Tyler J Yang (263947)" userId="b7d93d73-115b-40ed-85a7-edc188f2a0e7" providerId="ADAL" clId="{8A5BE852-22EC-4F11-9E38-6A283F933BAE}" dt="2024-04-16T02:48:35.350" v="21270" actId="207"/>
          <ac:graphicFrameMkLst>
            <pc:docMk/>
            <pc:sldMk cId="4265336084" sldId="343"/>
            <ac:graphicFrameMk id="3" creationId="{C32EC4D9-E793-CA9C-F206-71A5027E4347}"/>
          </ac:graphicFrameMkLst>
        </pc:graphicFrameChg>
      </pc:sldChg>
      <pc:sldChg chg="modSp mod ord modNotesTx">
        <pc:chgData name="Tyler J Yang (263947)" userId="b7d93d73-115b-40ed-85a7-edc188f2a0e7" providerId="ADAL" clId="{8A5BE852-22EC-4F11-9E38-6A283F933BAE}" dt="2024-04-16T02:58:53.861" v="24136"/>
        <pc:sldMkLst>
          <pc:docMk/>
          <pc:sldMk cId="1091301157" sldId="344"/>
        </pc:sldMkLst>
        <pc:spChg chg="mod">
          <ac:chgData name="Tyler J Yang (263947)" userId="b7d93d73-115b-40ed-85a7-edc188f2a0e7" providerId="ADAL" clId="{8A5BE852-22EC-4F11-9E38-6A283F933BAE}" dt="2024-04-16T02:58:53.861" v="24136"/>
          <ac:spMkLst>
            <pc:docMk/>
            <pc:sldMk cId="1091301157" sldId="344"/>
            <ac:spMk id="2" creationId="{91FBD182-9D37-BD95-9818-A9EBE69684EE}"/>
          </ac:spMkLst>
        </pc:spChg>
        <pc:graphicFrameChg chg="modGraphic">
          <ac:chgData name="Tyler J Yang (263947)" userId="b7d93d73-115b-40ed-85a7-edc188f2a0e7" providerId="ADAL" clId="{8A5BE852-22EC-4F11-9E38-6A283F933BAE}" dt="2024-04-16T02:49:33.338" v="21581" actId="207"/>
          <ac:graphicFrameMkLst>
            <pc:docMk/>
            <pc:sldMk cId="1091301157" sldId="344"/>
            <ac:graphicFrameMk id="3" creationId="{C32EC4D9-E793-CA9C-F206-71A5027E4347}"/>
          </ac:graphicFrameMkLst>
        </pc:graphicFrameChg>
      </pc:sldChg>
      <pc:sldChg chg="addSp delSp modSp del mod">
        <pc:chgData name="Tyler J Yang (263947)" userId="b7d93d73-115b-40ed-85a7-edc188f2a0e7" providerId="ADAL" clId="{8A5BE852-22EC-4F11-9E38-6A283F933BAE}" dt="2024-04-15T01:17:50.323" v="7122" actId="47"/>
        <pc:sldMkLst>
          <pc:docMk/>
          <pc:sldMk cId="725204053" sldId="346"/>
        </pc:sldMkLst>
        <pc:spChg chg="mod">
          <ac:chgData name="Tyler J Yang (263947)" userId="b7d93d73-115b-40ed-85a7-edc188f2a0e7" providerId="ADAL" clId="{8A5BE852-22EC-4F11-9E38-6A283F933BAE}" dt="2024-04-15T01:17:46.397" v="7120" actId="20577"/>
          <ac:spMkLst>
            <pc:docMk/>
            <pc:sldMk cId="725204053" sldId="346"/>
            <ac:spMk id="2" creationId="{8D5C320A-21E9-DDA4-CD00-36BF1ADC669C}"/>
          </ac:spMkLst>
        </pc:spChg>
        <pc:spChg chg="mod">
          <ac:chgData name="Tyler J Yang (263947)" userId="b7d93d73-115b-40ed-85a7-edc188f2a0e7" providerId="ADAL" clId="{8A5BE852-22EC-4F11-9E38-6A283F933BAE}" dt="2024-04-15T01:17:47.815" v="7121" actId="6549"/>
          <ac:spMkLst>
            <pc:docMk/>
            <pc:sldMk cId="725204053" sldId="346"/>
            <ac:spMk id="3" creationId="{17771744-FE59-12F3-0417-596FB6FE5552}"/>
          </ac:spMkLst>
        </pc:spChg>
        <pc:spChg chg="add del">
          <ac:chgData name="Tyler J Yang (263947)" userId="b7d93d73-115b-40ed-85a7-edc188f2a0e7" providerId="ADAL" clId="{8A5BE852-22EC-4F11-9E38-6A283F933BAE}" dt="2024-04-15T01:16:19.058" v="7066" actId="22"/>
          <ac:spMkLst>
            <pc:docMk/>
            <pc:sldMk cId="725204053" sldId="346"/>
            <ac:spMk id="5" creationId="{7D88C68E-F31C-5423-9773-453B87749509}"/>
          </ac:spMkLst>
        </pc:spChg>
      </pc:sldChg>
      <pc:sldChg chg="addSp delSp modSp mod">
        <pc:chgData name="Tyler J Yang (263947)" userId="b7d93d73-115b-40ed-85a7-edc188f2a0e7" providerId="ADAL" clId="{8A5BE852-22EC-4F11-9E38-6A283F933BAE}" dt="2024-04-16T02:59:51.654" v="24175" actId="20577"/>
        <pc:sldMkLst>
          <pc:docMk/>
          <pc:sldMk cId="3745025905" sldId="347"/>
        </pc:sldMkLst>
        <pc:spChg chg="mod">
          <ac:chgData name="Tyler J Yang (263947)" userId="b7d93d73-115b-40ed-85a7-edc188f2a0e7" providerId="ADAL" clId="{8A5BE852-22EC-4F11-9E38-6A283F933BAE}" dt="2024-04-14T22:21:22.790" v="2562" actId="20577"/>
          <ac:spMkLst>
            <pc:docMk/>
            <pc:sldMk cId="3745025905" sldId="347"/>
            <ac:spMk id="2" creationId="{8D5C320A-21E9-DDA4-CD00-36BF1ADC669C}"/>
          </ac:spMkLst>
        </pc:spChg>
        <pc:spChg chg="mod">
          <ac:chgData name="Tyler J Yang (263947)" userId="b7d93d73-115b-40ed-85a7-edc188f2a0e7" providerId="ADAL" clId="{8A5BE852-22EC-4F11-9E38-6A283F933BAE}" dt="2024-04-16T02:59:51.654" v="24175" actId="20577"/>
          <ac:spMkLst>
            <pc:docMk/>
            <pc:sldMk cId="3745025905" sldId="347"/>
            <ac:spMk id="3" creationId="{17771744-FE59-12F3-0417-596FB6FE5552}"/>
          </ac:spMkLst>
        </pc:spChg>
        <pc:graphicFrameChg chg="add del modGraphic">
          <ac:chgData name="Tyler J Yang (263947)" userId="b7d93d73-115b-40ed-85a7-edc188f2a0e7" providerId="ADAL" clId="{8A5BE852-22EC-4F11-9E38-6A283F933BAE}" dt="2024-04-15T01:05:49.560" v="6211" actId="478"/>
          <ac:graphicFrameMkLst>
            <pc:docMk/>
            <pc:sldMk cId="3745025905" sldId="347"/>
            <ac:graphicFrameMk id="4" creationId="{D3374D12-740F-9861-35C1-0EB9DD0726E9}"/>
          </ac:graphicFrameMkLst>
        </pc:graphicFrameChg>
      </pc:sldChg>
      <pc:sldChg chg="modSp del mod">
        <pc:chgData name="Tyler J Yang (263947)" userId="b7d93d73-115b-40ed-85a7-edc188f2a0e7" providerId="ADAL" clId="{8A5BE852-22EC-4F11-9E38-6A283F933BAE}" dt="2024-04-15T01:07:41.555" v="6555" actId="47"/>
        <pc:sldMkLst>
          <pc:docMk/>
          <pc:sldMk cId="3271629166" sldId="348"/>
        </pc:sldMkLst>
        <pc:spChg chg="mod">
          <ac:chgData name="Tyler J Yang (263947)" userId="b7d93d73-115b-40ed-85a7-edc188f2a0e7" providerId="ADAL" clId="{8A5BE852-22EC-4F11-9E38-6A283F933BAE}" dt="2024-04-14T22:21:26.986" v="2564" actId="20577"/>
          <ac:spMkLst>
            <pc:docMk/>
            <pc:sldMk cId="3271629166" sldId="348"/>
            <ac:spMk id="2" creationId="{8D5C320A-21E9-DDA4-CD00-36BF1ADC669C}"/>
          </ac:spMkLst>
        </pc:spChg>
        <pc:spChg chg="mod">
          <ac:chgData name="Tyler J Yang (263947)" userId="b7d93d73-115b-40ed-85a7-edc188f2a0e7" providerId="ADAL" clId="{8A5BE852-22EC-4F11-9E38-6A283F933BAE}" dt="2024-04-14T20:55:46.277" v="66" actId="20577"/>
          <ac:spMkLst>
            <pc:docMk/>
            <pc:sldMk cId="3271629166" sldId="348"/>
            <ac:spMk id="3" creationId="{17771744-FE59-12F3-0417-596FB6FE5552}"/>
          </ac:spMkLst>
        </pc:spChg>
      </pc:sldChg>
      <pc:sldChg chg="modSp del mod">
        <pc:chgData name="Tyler J Yang (263947)" userId="b7d93d73-115b-40ed-85a7-edc188f2a0e7" providerId="ADAL" clId="{8A5BE852-22EC-4F11-9E38-6A283F933BAE}" dt="2024-04-15T01:07:40.293" v="6554" actId="47"/>
        <pc:sldMkLst>
          <pc:docMk/>
          <pc:sldMk cId="3308690160" sldId="350"/>
        </pc:sldMkLst>
        <pc:spChg chg="mod">
          <ac:chgData name="Tyler J Yang (263947)" userId="b7d93d73-115b-40ed-85a7-edc188f2a0e7" providerId="ADAL" clId="{8A5BE852-22EC-4F11-9E38-6A283F933BAE}" dt="2024-04-14T22:21:24.850" v="2563" actId="20577"/>
          <ac:spMkLst>
            <pc:docMk/>
            <pc:sldMk cId="3308690160" sldId="350"/>
            <ac:spMk id="2" creationId="{8D5C320A-21E9-DDA4-CD00-36BF1ADC669C}"/>
          </ac:spMkLst>
        </pc:spChg>
        <pc:spChg chg="mod">
          <ac:chgData name="Tyler J Yang (263947)" userId="b7d93d73-115b-40ed-85a7-edc188f2a0e7" providerId="ADAL" clId="{8A5BE852-22EC-4F11-9E38-6A283F933BAE}" dt="2024-04-14T20:55:25.547" v="43" actId="20577"/>
          <ac:spMkLst>
            <pc:docMk/>
            <pc:sldMk cId="3308690160" sldId="350"/>
            <ac:spMk id="3" creationId="{17771744-FE59-12F3-0417-596FB6FE5552}"/>
          </ac:spMkLst>
        </pc:spChg>
      </pc:sldChg>
      <pc:sldChg chg="addSp delSp modSp mod">
        <pc:chgData name="Tyler J Yang (263947)" userId="b7d93d73-115b-40ed-85a7-edc188f2a0e7" providerId="ADAL" clId="{8A5BE852-22EC-4F11-9E38-6A283F933BAE}" dt="2024-04-16T03:35:20.125" v="24575" actId="1076"/>
        <pc:sldMkLst>
          <pc:docMk/>
          <pc:sldMk cId="1547664840" sldId="351"/>
        </pc:sldMkLst>
        <pc:spChg chg="add del mod">
          <ac:chgData name="Tyler J Yang (263947)" userId="b7d93d73-115b-40ed-85a7-edc188f2a0e7" providerId="ADAL" clId="{8A5BE852-22EC-4F11-9E38-6A283F933BAE}" dt="2024-04-16T03:35:07.059" v="24573" actId="22"/>
          <ac:spMkLst>
            <pc:docMk/>
            <pc:sldMk cId="1547664840" sldId="351"/>
            <ac:spMk id="5" creationId="{AD5ED463-0479-E1A8-F556-BBA19AED87CA}"/>
          </ac:spMkLst>
        </pc:spChg>
        <pc:picChg chg="del">
          <ac:chgData name="Tyler J Yang (263947)" userId="b7d93d73-115b-40ed-85a7-edc188f2a0e7" providerId="ADAL" clId="{8A5BE852-22EC-4F11-9E38-6A283F933BAE}" dt="2024-04-16T03:35:06.248" v="24572" actId="478"/>
          <ac:picMkLst>
            <pc:docMk/>
            <pc:sldMk cId="1547664840" sldId="351"/>
            <ac:picMk id="4" creationId="{D36A15E9-8E10-4E12-BCA0-CE4E02E93AAB}"/>
          </ac:picMkLst>
        </pc:picChg>
        <pc:picChg chg="add mod ord">
          <ac:chgData name="Tyler J Yang (263947)" userId="b7d93d73-115b-40ed-85a7-edc188f2a0e7" providerId="ADAL" clId="{8A5BE852-22EC-4F11-9E38-6A283F933BAE}" dt="2024-04-16T03:35:20.125" v="24575" actId="1076"/>
          <ac:picMkLst>
            <pc:docMk/>
            <pc:sldMk cId="1547664840" sldId="351"/>
            <ac:picMk id="7" creationId="{95A43D8E-496D-2A67-9B6B-5833059FD4CA}"/>
          </ac:picMkLst>
        </pc:picChg>
      </pc:sldChg>
      <pc:sldChg chg="addSp delSp modSp mod ord delAnim modAnim modNotesTx">
        <pc:chgData name="Tyler J Yang (263947)" userId="b7d93d73-115b-40ed-85a7-edc188f2a0e7" providerId="ADAL" clId="{8A5BE852-22EC-4F11-9E38-6A283F933BAE}" dt="2024-04-16T02:45:19.695" v="20553" actId="20577"/>
        <pc:sldMkLst>
          <pc:docMk/>
          <pc:sldMk cId="1288590167" sldId="354"/>
        </pc:sldMkLst>
        <pc:spChg chg="mod">
          <ac:chgData name="Tyler J Yang (263947)" userId="b7d93d73-115b-40ed-85a7-edc188f2a0e7" providerId="ADAL" clId="{8A5BE852-22EC-4F11-9E38-6A283F933BAE}" dt="2024-04-14T22:21:07.259" v="2555" actId="6549"/>
          <ac:spMkLst>
            <pc:docMk/>
            <pc:sldMk cId="1288590167" sldId="354"/>
            <ac:spMk id="2" creationId="{1C88814F-29F8-6C45-5997-E8788A2FE2C2}"/>
          </ac:spMkLst>
        </pc:spChg>
        <pc:spChg chg="add mod">
          <ac:chgData name="Tyler J Yang (263947)" userId="b7d93d73-115b-40ed-85a7-edc188f2a0e7" providerId="ADAL" clId="{8A5BE852-22EC-4F11-9E38-6A283F933BAE}" dt="2024-04-16T02:44:43.321" v="20525" actId="113"/>
          <ac:spMkLst>
            <pc:docMk/>
            <pc:sldMk cId="1288590167" sldId="354"/>
            <ac:spMk id="3" creationId="{CF354599-0D3A-0174-815E-399A61B1D222}"/>
          </ac:spMkLst>
        </pc:spChg>
        <pc:spChg chg="add del mod">
          <ac:chgData name="Tyler J Yang (263947)" userId="b7d93d73-115b-40ed-85a7-edc188f2a0e7" providerId="ADAL" clId="{8A5BE852-22EC-4F11-9E38-6A283F933BAE}" dt="2024-04-15T01:03:52.476" v="6167" actId="478"/>
          <ac:spMkLst>
            <pc:docMk/>
            <pc:sldMk cId="1288590167" sldId="354"/>
            <ac:spMk id="5" creationId="{85490545-2018-43CF-D616-4743BDCE86D5}"/>
          </ac:spMkLst>
        </pc:spChg>
        <pc:spChg chg="del mod">
          <ac:chgData name="Tyler J Yang (263947)" userId="b7d93d73-115b-40ed-85a7-edc188f2a0e7" providerId="ADAL" clId="{8A5BE852-22EC-4F11-9E38-6A283F933BAE}" dt="2024-04-15T01:01:45.615" v="6141" actId="478"/>
          <ac:spMkLst>
            <pc:docMk/>
            <pc:sldMk cId="1288590167" sldId="354"/>
            <ac:spMk id="12" creationId="{F6BB844E-7B0B-F6D1-AFF5-7D9D66ABE109}"/>
          </ac:spMkLst>
        </pc:spChg>
        <pc:spChg chg="mod">
          <ac:chgData name="Tyler J Yang (263947)" userId="b7d93d73-115b-40ed-85a7-edc188f2a0e7" providerId="ADAL" clId="{8A5BE852-22EC-4F11-9E38-6A283F933BAE}" dt="2024-04-16T02:44:42.665" v="20524" actId="113"/>
          <ac:spMkLst>
            <pc:docMk/>
            <pc:sldMk cId="1288590167" sldId="354"/>
            <ac:spMk id="13" creationId="{3D1E0650-0E11-307B-B5F3-ACE05B9BFA83}"/>
          </ac:spMkLst>
        </pc:spChg>
        <pc:spChg chg="mod">
          <ac:chgData name="Tyler J Yang (263947)" userId="b7d93d73-115b-40ed-85a7-edc188f2a0e7" providerId="ADAL" clId="{8A5BE852-22EC-4F11-9E38-6A283F933BAE}" dt="2024-04-16T02:44:44.348" v="20526" actId="113"/>
          <ac:spMkLst>
            <pc:docMk/>
            <pc:sldMk cId="1288590167" sldId="354"/>
            <ac:spMk id="14" creationId="{00A890D8-F854-71CE-172C-B4423203F5BB}"/>
          </ac:spMkLst>
        </pc:spChg>
        <pc:graphicFrameChg chg="add mod">
          <ac:chgData name="Tyler J Yang (263947)" userId="b7d93d73-115b-40ed-85a7-edc188f2a0e7" providerId="ADAL" clId="{8A5BE852-22EC-4F11-9E38-6A283F933BAE}" dt="2024-04-15T01:01:56.364" v="6146"/>
          <ac:graphicFrameMkLst>
            <pc:docMk/>
            <pc:sldMk cId="1288590167" sldId="354"/>
            <ac:graphicFrameMk id="4" creationId="{0F870A88-E53E-3A0F-7E0E-3CDE67BEF10E}"/>
          </ac:graphicFrameMkLst>
        </pc:graphicFrameChg>
        <pc:graphicFrameChg chg="mod">
          <ac:chgData name="Tyler J Yang (263947)" userId="b7d93d73-115b-40ed-85a7-edc188f2a0e7" providerId="ADAL" clId="{8A5BE852-22EC-4F11-9E38-6A283F933BAE}" dt="2024-04-16T02:44:32.131" v="20521" actId="207"/>
          <ac:graphicFrameMkLst>
            <pc:docMk/>
            <pc:sldMk cId="1288590167" sldId="354"/>
            <ac:graphicFrameMk id="26" creationId="{CCF1A0E9-4EE2-134A-83B7-6851CBE70093}"/>
          </ac:graphicFrameMkLst>
        </pc:graphicFrameChg>
      </pc:sldChg>
      <pc:sldChg chg="addSp delSp modSp mod">
        <pc:chgData name="Tyler J Yang (263947)" userId="b7d93d73-115b-40ed-85a7-edc188f2a0e7" providerId="ADAL" clId="{8A5BE852-22EC-4F11-9E38-6A283F933BAE}" dt="2024-04-14T21:12:28.791" v="96" actId="478"/>
        <pc:sldMkLst>
          <pc:docMk/>
          <pc:sldMk cId="980790022" sldId="355"/>
        </pc:sldMkLst>
        <pc:spChg chg="del">
          <ac:chgData name="Tyler J Yang (263947)" userId="b7d93d73-115b-40ed-85a7-edc188f2a0e7" providerId="ADAL" clId="{8A5BE852-22EC-4F11-9E38-6A283F933BAE}" dt="2024-04-14T21:12:25.367" v="95" actId="478"/>
          <ac:spMkLst>
            <pc:docMk/>
            <pc:sldMk cId="980790022" sldId="355"/>
            <ac:spMk id="3" creationId="{37A7A436-A1D4-6662-0E0D-668493B0131F}"/>
          </ac:spMkLst>
        </pc:spChg>
        <pc:spChg chg="add del mod">
          <ac:chgData name="Tyler J Yang (263947)" userId="b7d93d73-115b-40ed-85a7-edc188f2a0e7" providerId="ADAL" clId="{8A5BE852-22EC-4F11-9E38-6A283F933BAE}" dt="2024-04-14T21:12:28.791" v="96" actId="478"/>
          <ac:spMkLst>
            <pc:docMk/>
            <pc:sldMk cId="980790022" sldId="355"/>
            <ac:spMk id="5" creationId="{911AC3A8-A862-5D5D-2F0A-D17407A7CE0B}"/>
          </ac:spMkLst>
        </pc:spChg>
      </pc:sldChg>
      <pc:sldChg chg="delSp modSp new del mod">
        <pc:chgData name="Tyler J Yang (263947)" userId="b7d93d73-115b-40ed-85a7-edc188f2a0e7" providerId="ADAL" clId="{8A5BE852-22EC-4F11-9E38-6A283F933BAE}" dt="2024-04-14T22:22:01.963" v="2572" actId="47"/>
        <pc:sldMkLst>
          <pc:docMk/>
          <pc:sldMk cId="2378193850" sldId="356"/>
        </pc:sldMkLst>
        <pc:spChg chg="mod">
          <ac:chgData name="Tyler J Yang (263947)" userId="b7d93d73-115b-40ed-85a7-edc188f2a0e7" providerId="ADAL" clId="{8A5BE852-22EC-4F11-9E38-6A283F933BAE}" dt="2024-04-14T22:19:35.803" v="2388" actId="20577"/>
          <ac:spMkLst>
            <pc:docMk/>
            <pc:sldMk cId="2378193850" sldId="356"/>
            <ac:spMk id="2" creationId="{DCA69C74-0A79-0B18-2DB4-CC40D3B62B6E}"/>
          </ac:spMkLst>
        </pc:spChg>
        <pc:spChg chg="del">
          <ac:chgData name="Tyler J Yang (263947)" userId="b7d93d73-115b-40ed-85a7-edc188f2a0e7" providerId="ADAL" clId="{8A5BE852-22EC-4F11-9E38-6A283F933BAE}" dt="2024-04-14T22:19:37.241" v="2389" actId="478"/>
          <ac:spMkLst>
            <pc:docMk/>
            <pc:sldMk cId="2378193850" sldId="356"/>
            <ac:spMk id="3" creationId="{2DE1847C-5CA1-23B2-72FF-7F680C372FFE}"/>
          </ac:spMkLst>
        </pc:spChg>
      </pc:sldChg>
      <pc:sldChg chg="new del">
        <pc:chgData name="Tyler J Yang (263947)" userId="b7d93d73-115b-40ed-85a7-edc188f2a0e7" providerId="ADAL" clId="{8A5BE852-22EC-4F11-9E38-6A283F933BAE}" dt="2024-04-14T22:19:24.571" v="2364" actId="47"/>
        <pc:sldMkLst>
          <pc:docMk/>
          <pc:sldMk cId="2583643499" sldId="357"/>
        </pc:sldMkLst>
      </pc:sldChg>
      <pc:sldChg chg="modSp add del mod">
        <pc:chgData name="Tyler J Yang (263947)" userId="b7d93d73-115b-40ed-85a7-edc188f2a0e7" providerId="ADAL" clId="{8A5BE852-22EC-4F11-9E38-6A283F933BAE}" dt="2024-04-14T22:24:19.762" v="2664" actId="47"/>
        <pc:sldMkLst>
          <pc:docMk/>
          <pc:sldMk cId="4002363780" sldId="357"/>
        </pc:sldMkLst>
        <pc:spChg chg="mod">
          <ac:chgData name="Tyler J Yang (263947)" userId="b7d93d73-115b-40ed-85a7-edc188f2a0e7" providerId="ADAL" clId="{8A5BE852-22EC-4F11-9E38-6A283F933BAE}" dt="2024-04-14T22:20:25.676" v="2428" actId="20577"/>
          <ac:spMkLst>
            <pc:docMk/>
            <pc:sldMk cId="4002363780" sldId="357"/>
            <ac:spMk id="2" creationId="{DCA69C74-0A79-0B18-2DB4-CC40D3B62B6E}"/>
          </ac:spMkLst>
        </pc:spChg>
      </pc:sldChg>
      <pc:sldChg chg="modSp add del mod">
        <pc:chgData name="Tyler J Yang (263947)" userId="b7d93d73-115b-40ed-85a7-edc188f2a0e7" providerId="ADAL" clId="{8A5BE852-22EC-4F11-9E38-6A283F933BAE}" dt="2024-04-14T22:24:31.416" v="2671" actId="47"/>
        <pc:sldMkLst>
          <pc:docMk/>
          <pc:sldMk cId="1878603467" sldId="358"/>
        </pc:sldMkLst>
        <pc:spChg chg="mod">
          <ac:chgData name="Tyler J Yang (263947)" userId="b7d93d73-115b-40ed-85a7-edc188f2a0e7" providerId="ADAL" clId="{8A5BE852-22EC-4F11-9E38-6A283F933BAE}" dt="2024-04-14T22:20:41.160" v="2516" actId="20577"/>
          <ac:spMkLst>
            <pc:docMk/>
            <pc:sldMk cId="1878603467" sldId="358"/>
            <ac:spMk id="2" creationId="{DCA69C74-0A79-0B18-2DB4-CC40D3B62B6E}"/>
          </ac:spMkLst>
        </pc:spChg>
      </pc:sldChg>
      <pc:sldChg chg="addSp delSp add del setBg delDesignElem">
        <pc:chgData name="Tyler J Yang (263947)" userId="b7d93d73-115b-40ed-85a7-edc188f2a0e7" providerId="ADAL" clId="{8A5BE852-22EC-4F11-9E38-6A283F933BAE}" dt="2024-04-14T22:21:51.813" v="2567"/>
        <pc:sldMkLst>
          <pc:docMk/>
          <pc:sldMk cId="451467846" sldId="359"/>
        </pc:sldMkLst>
        <pc:spChg chg="add del">
          <ac:chgData name="Tyler J Yang (263947)" userId="b7d93d73-115b-40ed-85a7-edc188f2a0e7" providerId="ADAL" clId="{8A5BE852-22EC-4F11-9E38-6A283F933BAE}" dt="2024-04-14T22:21:51.813" v="2567"/>
          <ac:spMkLst>
            <pc:docMk/>
            <pc:sldMk cId="451467846" sldId="359"/>
            <ac:spMk id="8" creationId="{4522B21E-B2B9-4C72-9A71-C87EFD137480}"/>
          </ac:spMkLst>
        </pc:spChg>
        <pc:spChg chg="add del">
          <ac:chgData name="Tyler J Yang (263947)" userId="b7d93d73-115b-40ed-85a7-edc188f2a0e7" providerId="ADAL" clId="{8A5BE852-22EC-4F11-9E38-6A283F933BAE}" dt="2024-04-14T22:21:51.813" v="2567"/>
          <ac:spMkLst>
            <pc:docMk/>
            <pc:sldMk cId="451467846" sldId="359"/>
            <ac:spMk id="10" creationId="{5EB7D2A2-F448-44D4-938C-DC84CBCB3B1E}"/>
          </ac:spMkLst>
        </pc:spChg>
        <pc:spChg chg="add del">
          <ac:chgData name="Tyler J Yang (263947)" userId="b7d93d73-115b-40ed-85a7-edc188f2a0e7" providerId="ADAL" clId="{8A5BE852-22EC-4F11-9E38-6A283F933BAE}" dt="2024-04-14T22:21:51.813" v="2567"/>
          <ac:spMkLst>
            <pc:docMk/>
            <pc:sldMk cId="451467846" sldId="359"/>
            <ac:spMk id="12" creationId="{871AEA07-1E14-44B4-8E55-64EF049CD66F}"/>
          </ac:spMkLst>
        </pc:spChg>
        <pc:cxnChg chg="add del">
          <ac:chgData name="Tyler J Yang (263947)" userId="b7d93d73-115b-40ed-85a7-edc188f2a0e7" providerId="ADAL" clId="{8A5BE852-22EC-4F11-9E38-6A283F933BAE}" dt="2024-04-14T22:21:51.813" v="2567"/>
          <ac:cxnSpMkLst>
            <pc:docMk/>
            <pc:sldMk cId="451467846" sldId="359"/>
            <ac:cxnSpMk id="14" creationId="{F7C8EA93-3210-4C62-99E9-153C275E3A87}"/>
          </ac:cxnSpMkLst>
        </pc:cxnChg>
      </pc:sldChg>
      <pc:sldChg chg="addSp delSp modSp new add del mod ord">
        <pc:chgData name="Tyler J Yang (263947)" userId="b7d93d73-115b-40ed-85a7-edc188f2a0e7" providerId="ADAL" clId="{8A5BE852-22EC-4F11-9E38-6A283F933BAE}" dt="2024-04-14T23:15:37.036" v="2970" actId="47"/>
        <pc:sldMkLst>
          <pc:docMk/>
          <pc:sldMk cId="913139724" sldId="359"/>
        </pc:sldMkLst>
        <pc:spChg chg="del">
          <ac:chgData name="Tyler J Yang (263947)" userId="b7d93d73-115b-40ed-85a7-edc188f2a0e7" providerId="ADAL" clId="{8A5BE852-22EC-4F11-9E38-6A283F933BAE}" dt="2024-04-14T22:22:49.926" v="2589" actId="478"/>
          <ac:spMkLst>
            <pc:docMk/>
            <pc:sldMk cId="913139724" sldId="359"/>
            <ac:spMk id="2" creationId="{CA6E8519-21F8-C8E6-F298-616C3D3BBCC7}"/>
          </ac:spMkLst>
        </pc:spChg>
        <pc:spChg chg="del mod">
          <ac:chgData name="Tyler J Yang (263947)" userId="b7d93d73-115b-40ed-85a7-edc188f2a0e7" providerId="ADAL" clId="{8A5BE852-22EC-4F11-9E38-6A283F933BAE}" dt="2024-04-14T22:22:49.220" v="2588" actId="478"/>
          <ac:spMkLst>
            <pc:docMk/>
            <pc:sldMk cId="913139724" sldId="359"/>
            <ac:spMk id="3" creationId="{AA06B42D-3A92-CE90-B47C-4CE574039490}"/>
          </ac:spMkLst>
        </pc:spChg>
        <pc:spChg chg="add mod">
          <ac:chgData name="Tyler J Yang (263947)" userId="b7d93d73-115b-40ed-85a7-edc188f2a0e7" providerId="ADAL" clId="{8A5BE852-22EC-4F11-9E38-6A283F933BAE}" dt="2024-04-14T22:23:58.356" v="2642" actId="1076"/>
          <ac:spMkLst>
            <pc:docMk/>
            <pc:sldMk cId="913139724" sldId="359"/>
            <ac:spMk id="4" creationId="{EFCBA2EA-EE71-261C-702C-86F0CA6250BF}"/>
          </ac:spMkLst>
        </pc:spChg>
      </pc:sldChg>
      <pc:sldChg chg="modSp add del mod">
        <pc:chgData name="Tyler J Yang (263947)" userId="b7d93d73-115b-40ed-85a7-edc188f2a0e7" providerId="ADAL" clId="{8A5BE852-22EC-4F11-9E38-6A283F933BAE}" dt="2024-04-14T22:22:38.266" v="2583" actId="47"/>
        <pc:sldMkLst>
          <pc:docMk/>
          <pc:sldMk cId="2608481722" sldId="359"/>
        </pc:sldMkLst>
        <pc:spChg chg="mod">
          <ac:chgData name="Tyler J Yang (263947)" userId="b7d93d73-115b-40ed-85a7-edc188f2a0e7" providerId="ADAL" clId="{8A5BE852-22EC-4F11-9E38-6A283F933BAE}" dt="2024-04-14T22:22:29.818" v="2582" actId="403"/>
          <ac:spMkLst>
            <pc:docMk/>
            <pc:sldMk cId="2608481722" sldId="359"/>
            <ac:spMk id="2" creationId="{CCF07770-2C84-F671-CE64-0C4203F58F91}"/>
          </ac:spMkLst>
        </pc:spChg>
        <pc:spChg chg="mod">
          <ac:chgData name="Tyler J Yang (263947)" userId="b7d93d73-115b-40ed-85a7-edc188f2a0e7" providerId="ADAL" clId="{8A5BE852-22EC-4F11-9E38-6A283F933BAE}" dt="2024-04-14T22:22:18.294" v="2577" actId="207"/>
          <ac:spMkLst>
            <pc:docMk/>
            <pc:sldMk cId="2608481722" sldId="359"/>
            <ac:spMk id="12" creationId="{871AEA07-1E14-44B4-8E55-64EF049CD66F}"/>
          </ac:spMkLst>
        </pc:spChg>
      </pc:sldChg>
      <pc:sldChg chg="add del">
        <pc:chgData name="Tyler J Yang (263947)" userId="b7d93d73-115b-40ed-85a7-edc188f2a0e7" providerId="ADAL" clId="{8A5BE852-22EC-4F11-9E38-6A283F933BAE}" dt="2024-04-14T22:22:06.868" v="2576" actId="47"/>
        <pc:sldMkLst>
          <pc:docMk/>
          <pc:sldMk cId="2849706542" sldId="360"/>
        </pc:sldMkLst>
      </pc:sldChg>
      <pc:sldChg chg="modSp add mod ord">
        <pc:chgData name="Tyler J Yang (263947)" userId="b7d93d73-115b-40ed-85a7-edc188f2a0e7" providerId="ADAL" clId="{8A5BE852-22EC-4F11-9E38-6A283F933BAE}" dt="2024-04-16T03:06:58.579" v="24492" actId="1076"/>
        <pc:sldMkLst>
          <pc:docMk/>
          <pc:sldMk cId="3909031217" sldId="360"/>
        </pc:sldMkLst>
        <pc:spChg chg="mod">
          <ac:chgData name="Tyler J Yang (263947)" userId="b7d93d73-115b-40ed-85a7-edc188f2a0e7" providerId="ADAL" clId="{8A5BE852-22EC-4F11-9E38-6A283F933BAE}" dt="2024-04-16T03:06:58.579" v="24492" actId="1076"/>
          <ac:spMkLst>
            <pc:docMk/>
            <pc:sldMk cId="3909031217" sldId="360"/>
            <ac:spMk id="4" creationId="{EFCBA2EA-EE71-261C-702C-86F0CA6250BF}"/>
          </ac:spMkLst>
        </pc:spChg>
      </pc:sldChg>
      <pc:sldChg chg="add del">
        <pc:chgData name="Tyler J Yang (263947)" userId="b7d93d73-115b-40ed-85a7-edc188f2a0e7" providerId="ADAL" clId="{8A5BE852-22EC-4F11-9E38-6A283F933BAE}" dt="2024-04-14T22:22:06.209" v="2575" actId="47"/>
        <pc:sldMkLst>
          <pc:docMk/>
          <pc:sldMk cId="2567211774" sldId="361"/>
        </pc:sldMkLst>
      </pc:sldChg>
      <pc:sldChg chg="modSp add mod ord">
        <pc:chgData name="Tyler J Yang (263947)" userId="b7d93d73-115b-40ed-85a7-edc188f2a0e7" providerId="ADAL" clId="{8A5BE852-22EC-4F11-9E38-6A283F933BAE}" dt="2024-04-16T02:43:36.022" v="20343" actId="20577"/>
        <pc:sldMkLst>
          <pc:docMk/>
          <pc:sldMk cId="2917184242" sldId="361"/>
        </pc:sldMkLst>
        <pc:spChg chg="mod">
          <ac:chgData name="Tyler J Yang (263947)" userId="b7d93d73-115b-40ed-85a7-edc188f2a0e7" providerId="ADAL" clId="{8A5BE852-22EC-4F11-9E38-6A283F933BAE}" dt="2024-04-16T02:43:36.022" v="20343" actId="20577"/>
          <ac:spMkLst>
            <pc:docMk/>
            <pc:sldMk cId="2917184242" sldId="361"/>
            <ac:spMk id="4" creationId="{EFCBA2EA-EE71-261C-702C-86F0CA6250BF}"/>
          </ac:spMkLst>
        </pc:spChg>
      </pc:sldChg>
      <pc:sldChg chg="addSp delSp add del setBg delDesignElem">
        <pc:chgData name="Tyler J Yang (263947)" userId="b7d93d73-115b-40ed-85a7-edc188f2a0e7" providerId="ADAL" clId="{8A5BE852-22EC-4F11-9E38-6A283F933BAE}" dt="2024-04-14T23:23:10.307" v="3327"/>
        <pc:sldMkLst>
          <pc:docMk/>
          <pc:sldMk cId="1761839535" sldId="362"/>
        </pc:sldMkLst>
        <pc:spChg chg="add del">
          <ac:chgData name="Tyler J Yang (263947)" userId="b7d93d73-115b-40ed-85a7-edc188f2a0e7" providerId="ADAL" clId="{8A5BE852-22EC-4F11-9E38-6A283F933BAE}" dt="2024-04-14T23:23:10.307" v="3327"/>
          <ac:spMkLst>
            <pc:docMk/>
            <pc:sldMk cId="1761839535" sldId="362"/>
            <ac:spMk id="8" creationId="{70DFC902-7D23-471A-B557-B6B6917D7A0D}"/>
          </ac:spMkLst>
        </pc:spChg>
        <pc:spChg chg="add del">
          <ac:chgData name="Tyler J Yang (263947)" userId="b7d93d73-115b-40ed-85a7-edc188f2a0e7" providerId="ADAL" clId="{8A5BE852-22EC-4F11-9E38-6A283F933BAE}" dt="2024-04-14T23:23:10.307" v="3327"/>
          <ac:spMkLst>
            <pc:docMk/>
            <pc:sldMk cId="1761839535" sldId="362"/>
            <ac:spMk id="10" creationId="{A55D5633-D557-4DCA-982C-FF36EB7A1C00}"/>
          </ac:spMkLst>
        </pc:spChg>
        <pc:spChg chg="add del">
          <ac:chgData name="Tyler J Yang (263947)" userId="b7d93d73-115b-40ed-85a7-edc188f2a0e7" providerId="ADAL" clId="{8A5BE852-22EC-4F11-9E38-6A283F933BAE}" dt="2024-04-14T23:23:10.307" v="3327"/>
          <ac:spMkLst>
            <pc:docMk/>
            <pc:sldMk cId="1761839535" sldId="362"/>
            <ac:spMk id="12" creationId="{450D3AD2-FA80-415F-A9CE-54D884561CD7}"/>
          </ac:spMkLst>
        </pc:spChg>
      </pc:sldChg>
      <pc:sldChg chg="addSp delSp modSp add mod ord modAnim modNotesTx">
        <pc:chgData name="Tyler J Yang (263947)" userId="b7d93d73-115b-40ed-85a7-edc188f2a0e7" providerId="ADAL" clId="{8A5BE852-22EC-4F11-9E38-6A283F933BAE}" dt="2024-04-16T01:39:59.676" v="8724" actId="20577"/>
        <pc:sldMkLst>
          <pc:docMk/>
          <pc:sldMk cId="2985782863" sldId="362"/>
        </pc:sldMkLst>
        <pc:spChg chg="mod">
          <ac:chgData name="Tyler J Yang (263947)" userId="b7d93d73-115b-40ed-85a7-edc188f2a0e7" providerId="ADAL" clId="{8A5BE852-22EC-4F11-9E38-6A283F933BAE}" dt="2024-04-14T23:23:15.847" v="3331"/>
          <ac:spMkLst>
            <pc:docMk/>
            <pc:sldMk cId="2985782863" sldId="362"/>
            <ac:spMk id="2" creationId="{C62EF17C-17B7-99B2-9F52-1EDC5C51B2B0}"/>
          </ac:spMkLst>
        </pc:spChg>
        <pc:spChg chg="del">
          <ac:chgData name="Tyler J Yang (263947)" userId="b7d93d73-115b-40ed-85a7-edc188f2a0e7" providerId="ADAL" clId="{8A5BE852-22EC-4F11-9E38-6A283F933BAE}" dt="2024-04-14T23:23:24.907" v="3333" actId="478"/>
          <ac:spMkLst>
            <pc:docMk/>
            <pc:sldMk cId="2985782863" sldId="362"/>
            <ac:spMk id="3" creationId="{A2F8FFBF-B85D-FF33-DE10-549725736D7B}"/>
          </ac:spMkLst>
        </pc:spChg>
        <pc:spChg chg="del">
          <ac:chgData name="Tyler J Yang (263947)" userId="b7d93d73-115b-40ed-85a7-edc188f2a0e7" providerId="ADAL" clId="{8A5BE852-22EC-4F11-9E38-6A283F933BAE}" dt="2024-04-14T23:23:26.205" v="3334" actId="478"/>
          <ac:spMkLst>
            <pc:docMk/>
            <pc:sldMk cId="2985782863" sldId="362"/>
            <ac:spMk id="5" creationId="{8C8C3521-A58A-89FA-A538-0D7ADC64031F}"/>
          </ac:spMkLst>
        </pc:spChg>
        <pc:spChg chg="add del mod">
          <ac:chgData name="Tyler J Yang (263947)" userId="b7d93d73-115b-40ed-85a7-edc188f2a0e7" providerId="ADAL" clId="{8A5BE852-22EC-4F11-9E38-6A283F933BAE}" dt="2024-04-14T23:23:54.487" v="3344" actId="478"/>
          <ac:spMkLst>
            <pc:docMk/>
            <pc:sldMk cId="2985782863" sldId="362"/>
            <ac:spMk id="7" creationId="{795F1C96-3CE0-5E0C-6B0D-A151AC302956}"/>
          </ac:spMkLst>
        </pc:spChg>
        <pc:spChg chg="add mod">
          <ac:chgData name="Tyler J Yang (263947)" userId="b7d93d73-115b-40ed-85a7-edc188f2a0e7" providerId="ADAL" clId="{8A5BE852-22EC-4F11-9E38-6A283F933BAE}" dt="2024-04-14T23:23:29.715" v="3336"/>
          <ac:spMkLst>
            <pc:docMk/>
            <pc:sldMk cId="2985782863" sldId="362"/>
            <ac:spMk id="11" creationId="{31E0CC5D-1EA1-A262-E655-EDAEDBCEAFDF}"/>
          </ac:spMkLst>
        </pc:spChg>
        <pc:spChg chg="del">
          <ac:chgData name="Tyler J Yang (263947)" userId="b7d93d73-115b-40ed-85a7-edc188f2a0e7" providerId="ADAL" clId="{8A5BE852-22EC-4F11-9E38-6A283F933BAE}" dt="2024-04-14T23:24:39.369" v="3352" actId="478"/>
          <ac:spMkLst>
            <pc:docMk/>
            <pc:sldMk cId="2985782863" sldId="362"/>
            <ac:spMk id="12" creationId="{450D3AD2-FA80-415F-A9CE-54D884561CD7}"/>
          </ac:spMkLst>
        </pc:spChg>
        <pc:spChg chg="add mod">
          <ac:chgData name="Tyler J Yang (263947)" userId="b7d93d73-115b-40ed-85a7-edc188f2a0e7" providerId="ADAL" clId="{8A5BE852-22EC-4F11-9E38-6A283F933BAE}" dt="2024-04-14T23:23:29.715" v="3336"/>
          <ac:spMkLst>
            <pc:docMk/>
            <pc:sldMk cId="2985782863" sldId="362"/>
            <ac:spMk id="13" creationId="{97C7A641-CAE7-0F68-48AD-51DC784B51A8}"/>
          </ac:spMkLst>
        </pc:spChg>
        <pc:spChg chg="add mod">
          <ac:chgData name="Tyler J Yang (263947)" userId="b7d93d73-115b-40ed-85a7-edc188f2a0e7" providerId="ADAL" clId="{8A5BE852-22EC-4F11-9E38-6A283F933BAE}" dt="2024-04-14T23:23:29.715" v="3336"/>
          <ac:spMkLst>
            <pc:docMk/>
            <pc:sldMk cId="2985782863" sldId="362"/>
            <ac:spMk id="14" creationId="{F133F972-B460-15B7-456B-76AE0C09B14F}"/>
          </ac:spMkLst>
        </pc:spChg>
        <pc:spChg chg="add mod">
          <ac:chgData name="Tyler J Yang (263947)" userId="b7d93d73-115b-40ed-85a7-edc188f2a0e7" providerId="ADAL" clId="{8A5BE852-22EC-4F11-9E38-6A283F933BAE}" dt="2024-04-14T23:23:50.025" v="3343" actId="1076"/>
          <ac:spMkLst>
            <pc:docMk/>
            <pc:sldMk cId="2985782863" sldId="362"/>
            <ac:spMk id="16" creationId="{C348003F-CDD0-8676-D044-8FEFD1D6A59A}"/>
          </ac:spMkLst>
        </pc:spChg>
        <pc:spChg chg="add mod">
          <ac:chgData name="Tyler J Yang (263947)" userId="b7d93d73-115b-40ed-85a7-edc188f2a0e7" providerId="ADAL" clId="{8A5BE852-22EC-4F11-9E38-6A283F933BAE}" dt="2024-04-14T23:23:50.025" v="3343" actId="1076"/>
          <ac:spMkLst>
            <pc:docMk/>
            <pc:sldMk cId="2985782863" sldId="362"/>
            <ac:spMk id="17" creationId="{8FCED9EE-C853-4C7B-4445-505BBB420E8C}"/>
          </ac:spMkLst>
        </pc:spChg>
        <pc:spChg chg="add mod">
          <ac:chgData name="Tyler J Yang (263947)" userId="b7d93d73-115b-40ed-85a7-edc188f2a0e7" providerId="ADAL" clId="{8A5BE852-22EC-4F11-9E38-6A283F933BAE}" dt="2024-04-14T23:23:50.025" v="3343" actId="1076"/>
          <ac:spMkLst>
            <pc:docMk/>
            <pc:sldMk cId="2985782863" sldId="362"/>
            <ac:spMk id="18" creationId="{39A7FFFF-0ABB-F8FF-EE43-8B8B8E21E76E}"/>
          </ac:spMkLst>
        </pc:spChg>
        <pc:spChg chg="add mod">
          <ac:chgData name="Tyler J Yang (263947)" userId="b7d93d73-115b-40ed-85a7-edc188f2a0e7" providerId="ADAL" clId="{8A5BE852-22EC-4F11-9E38-6A283F933BAE}" dt="2024-04-16T01:38:34.352" v="8549" actId="207"/>
          <ac:spMkLst>
            <pc:docMk/>
            <pc:sldMk cId="2985782863" sldId="362"/>
            <ac:spMk id="19" creationId="{2A23AA33-2670-FC11-3372-B599C21C9C42}"/>
          </ac:spMkLst>
        </pc:spChg>
        <pc:spChg chg="add mod">
          <ac:chgData name="Tyler J Yang (263947)" userId="b7d93d73-115b-40ed-85a7-edc188f2a0e7" providerId="ADAL" clId="{8A5BE852-22EC-4F11-9E38-6A283F933BAE}" dt="2024-04-14T23:24:03.382" v="3350"/>
          <ac:spMkLst>
            <pc:docMk/>
            <pc:sldMk cId="2985782863" sldId="362"/>
            <ac:spMk id="20" creationId="{807CC1AB-080D-1CB9-1126-F4C163583E61}"/>
          </ac:spMkLst>
        </pc:spChg>
        <pc:picChg chg="del">
          <ac:chgData name="Tyler J Yang (263947)" userId="b7d93d73-115b-40ed-85a7-edc188f2a0e7" providerId="ADAL" clId="{8A5BE852-22EC-4F11-9E38-6A283F933BAE}" dt="2024-04-14T23:23:28.977" v="3335" actId="478"/>
          <ac:picMkLst>
            <pc:docMk/>
            <pc:sldMk cId="2985782863" sldId="362"/>
            <ac:picMk id="4" creationId="{2712E77B-335E-260C-1915-E61642337949}"/>
          </ac:picMkLst>
        </pc:picChg>
        <pc:picChg chg="add mod">
          <ac:chgData name="Tyler J Yang (263947)" userId="b7d93d73-115b-40ed-85a7-edc188f2a0e7" providerId="ADAL" clId="{8A5BE852-22EC-4F11-9E38-6A283F933BAE}" dt="2024-04-14T23:23:33.609" v="3339" actId="1076"/>
          <ac:picMkLst>
            <pc:docMk/>
            <pc:sldMk cId="2985782863" sldId="362"/>
            <ac:picMk id="9" creationId="{A55ADF88-C299-2318-2666-86E112A6C8A8}"/>
          </ac:picMkLst>
        </pc:picChg>
        <pc:picChg chg="add mod">
          <ac:chgData name="Tyler J Yang (263947)" userId="b7d93d73-115b-40ed-85a7-edc188f2a0e7" providerId="ADAL" clId="{8A5BE852-22EC-4F11-9E38-6A283F933BAE}" dt="2024-04-14T23:23:50.025" v="3343" actId="1076"/>
          <ac:picMkLst>
            <pc:docMk/>
            <pc:sldMk cId="2985782863" sldId="362"/>
            <ac:picMk id="15" creationId="{7D753731-AC1C-AF31-A383-F57B80AFFE51}"/>
          </ac:picMkLst>
        </pc:picChg>
      </pc:sldChg>
      <pc:sldChg chg="addSp delSp modSp add mod ord modAnim modNotesTx">
        <pc:chgData name="Tyler J Yang (263947)" userId="b7d93d73-115b-40ed-85a7-edc188f2a0e7" providerId="ADAL" clId="{8A5BE852-22EC-4F11-9E38-6A283F933BAE}" dt="2024-04-16T01:47:58.871" v="10474" actId="20577"/>
        <pc:sldMkLst>
          <pc:docMk/>
          <pc:sldMk cId="1695021767" sldId="363"/>
        </pc:sldMkLst>
        <pc:spChg chg="mod">
          <ac:chgData name="Tyler J Yang (263947)" userId="b7d93d73-115b-40ed-85a7-edc188f2a0e7" providerId="ADAL" clId="{8A5BE852-22EC-4F11-9E38-6A283F933BAE}" dt="2024-04-14T23:47:28.008" v="4182"/>
          <ac:spMkLst>
            <pc:docMk/>
            <pc:sldMk cId="1695021767" sldId="363"/>
            <ac:spMk id="2" creationId="{C62EF17C-17B7-99B2-9F52-1EDC5C51B2B0}"/>
          </ac:spMkLst>
        </pc:spChg>
        <pc:spChg chg="del mod">
          <ac:chgData name="Tyler J Yang (263947)" userId="b7d93d73-115b-40ed-85a7-edc188f2a0e7" providerId="ADAL" clId="{8A5BE852-22EC-4F11-9E38-6A283F933BAE}" dt="2024-04-14T23:46:26.878" v="4159" actId="478"/>
          <ac:spMkLst>
            <pc:docMk/>
            <pc:sldMk cId="1695021767" sldId="363"/>
            <ac:spMk id="3" creationId="{A2F8FFBF-B85D-FF33-DE10-549725736D7B}"/>
          </ac:spMkLst>
        </pc:spChg>
        <pc:spChg chg="mod">
          <ac:chgData name="Tyler J Yang (263947)" userId="b7d93d73-115b-40ed-85a7-edc188f2a0e7" providerId="ADAL" clId="{8A5BE852-22EC-4F11-9E38-6A283F933BAE}" dt="2024-04-15T01:45:11.368" v="7451" actId="20577"/>
          <ac:spMkLst>
            <pc:docMk/>
            <pc:sldMk cId="1695021767" sldId="363"/>
            <ac:spMk id="5" creationId="{8C8C3521-A58A-89FA-A538-0D7ADC64031F}"/>
          </ac:spMkLst>
        </pc:spChg>
        <pc:spChg chg="add del mod">
          <ac:chgData name="Tyler J Yang (263947)" userId="b7d93d73-115b-40ed-85a7-edc188f2a0e7" providerId="ADAL" clId="{8A5BE852-22EC-4F11-9E38-6A283F933BAE}" dt="2024-04-14T23:46:28.335" v="4161" actId="478"/>
          <ac:spMkLst>
            <pc:docMk/>
            <pc:sldMk cId="1695021767" sldId="363"/>
            <ac:spMk id="9" creationId="{F8971A0E-468C-0428-E248-E51FBBE14919}"/>
          </ac:spMkLst>
        </pc:spChg>
        <pc:spChg chg="add mod">
          <ac:chgData name="Tyler J Yang (263947)" userId="b7d93d73-115b-40ed-85a7-edc188f2a0e7" providerId="ADAL" clId="{8A5BE852-22EC-4F11-9E38-6A283F933BAE}" dt="2024-04-14T23:47:36.890" v="4183" actId="207"/>
          <ac:spMkLst>
            <pc:docMk/>
            <pc:sldMk cId="1695021767" sldId="363"/>
            <ac:spMk id="11" creationId="{76AA3FFF-1C34-EBF1-0BC0-00D1544F9184}"/>
          </ac:spMkLst>
        </pc:spChg>
        <pc:spChg chg="add mod">
          <ac:chgData name="Tyler J Yang (263947)" userId="b7d93d73-115b-40ed-85a7-edc188f2a0e7" providerId="ADAL" clId="{8A5BE852-22EC-4F11-9E38-6A283F933BAE}" dt="2024-04-14T23:47:38.695" v="4184" actId="207"/>
          <ac:spMkLst>
            <pc:docMk/>
            <pc:sldMk cId="1695021767" sldId="363"/>
            <ac:spMk id="13" creationId="{59DE14A2-DCC0-E897-2FEA-1D1CD692AD2F}"/>
          </ac:spMkLst>
        </pc:spChg>
        <pc:spChg chg="add mod">
          <ac:chgData name="Tyler J Yang (263947)" userId="b7d93d73-115b-40ed-85a7-edc188f2a0e7" providerId="ADAL" clId="{8A5BE852-22EC-4F11-9E38-6A283F933BAE}" dt="2024-04-14T23:47:16.339" v="4179" actId="207"/>
          <ac:spMkLst>
            <pc:docMk/>
            <pc:sldMk cId="1695021767" sldId="363"/>
            <ac:spMk id="14" creationId="{229B1926-0523-D122-7C18-84BD4B088040}"/>
          </ac:spMkLst>
        </pc:spChg>
        <pc:picChg chg="del">
          <ac:chgData name="Tyler J Yang (263947)" userId="b7d93d73-115b-40ed-85a7-edc188f2a0e7" providerId="ADAL" clId="{8A5BE852-22EC-4F11-9E38-6A283F933BAE}" dt="2024-04-14T23:46:07.887" v="4151" actId="478"/>
          <ac:picMkLst>
            <pc:docMk/>
            <pc:sldMk cId="1695021767" sldId="363"/>
            <ac:picMk id="4" creationId="{2712E77B-335E-260C-1915-E61642337949}"/>
          </ac:picMkLst>
        </pc:picChg>
        <pc:picChg chg="add mod">
          <ac:chgData name="Tyler J Yang (263947)" userId="b7d93d73-115b-40ed-85a7-edc188f2a0e7" providerId="ADAL" clId="{8A5BE852-22EC-4F11-9E38-6A283F933BAE}" dt="2024-04-14T23:46:06.132" v="4150"/>
          <ac:picMkLst>
            <pc:docMk/>
            <pc:sldMk cId="1695021767" sldId="363"/>
            <ac:picMk id="6" creationId="{1AFA0F92-D0F4-5F72-92C2-6F6EBEC6311F}"/>
          </ac:picMkLst>
        </pc:picChg>
      </pc:sldChg>
      <pc:sldChg chg="new del">
        <pc:chgData name="Tyler J Yang (263947)" userId="b7d93d73-115b-40ed-85a7-edc188f2a0e7" providerId="ADAL" clId="{8A5BE852-22EC-4F11-9E38-6A283F933BAE}" dt="2024-04-14T23:49:01.052" v="4190" actId="47"/>
        <pc:sldMkLst>
          <pc:docMk/>
          <pc:sldMk cId="942982607" sldId="364"/>
        </pc:sldMkLst>
      </pc:sldChg>
      <pc:sldChg chg="addSp delSp modSp add mod modAnim modNotesTx">
        <pc:chgData name="Tyler J Yang (263947)" userId="b7d93d73-115b-40ed-85a7-edc188f2a0e7" providerId="ADAL" clId="{8A5BE852-22EC-4F11-9E38-6A283F933BAE}" dt="2024-04-16T01:55:43.086" v="12236" actId="6549"/>
        <pc:sldMkLst>
          <pc:docMk/>
          <pc:sldMk cId="3270500007" sldId="364"/>
        </pc:sldMkLst>
        <pc:spChg chg="mod">
          <ac:chgData name="Tyler J Yang (263947)" userId="b7d93d73-115b-40ed-85a7-edc188f2a0e7" providerId="ADAL" clId="{8A5BE852-22EC-4F11-9E38-6A283F933BAE}" dt="2024-04-14T23:54:34.691" v="4426" actId="20577"/>
          <ac:spMkLst>
            <pc:docMk/>
            <pc:sldMk cId="3270500007" sldId="364"/>
            <ac:spMk id="2" creationId="{C62EF17C-17B7-99B2-9F52-1EDC5C51B2B0}"/>
          </ac:spMkLst>
        </pc:spChg>
        <pc:spChg chg="mod">
          <ac:chgData name="Tyler J Yang (263947)" userId="b7d93d73-115b-40ed-85a7-edc188f2a0e7" providerId="ADAL" clId="{8A5BE852-22EC-4F11-9E38-6A283F933BAE}" dt="2024-04-14T23:55:45.046" v="4442" actId="14100"/>
          <ac:spMkLst>
            <pc:docMk/>
            <pc:sldMk cId="3270500007" sldId="364"/>
            <ac:spMk id="3" creationId="{A2F8FFBF-B85D-FF33-DE10-549725736D7B}"/>
          </ac:spMkLst>
        </pc:spChg>
        <pc:spChg chg="mod">
          <ac:chgData name="Tyler J Yang (263947)" userId="b7d93d73-115b-40ed-85a7-edc188f2a0e7" providerId="ADAL" clId="{8A5BE852-22EC-4F11-9E38-6A283F933BAE}" dt="2024-04-14T23:53:23.947" v="4366" actId="20577"/>
          <ac:spMkLst>
            <pc:docMk/>
            <pc:sldMk cId="3270500007" sldId="364"/>
            <ac:spMk id="5" creationId="{8C8C3521-A58A-89FA-A538-0D7ADC64031F}"/>
          </ac:spMkLst>
        </pc:spChg>
        <pc:spChg chg="add mod topLvl">
          <ac:chgData name="Tyler J Yang (263947)" userId="b7d93d73-115b-40ed-85a7-edc188f2a0e7" providerId="ADAL" clId="{8A5BE852-22EC-4F11-9E38-6A283F933BAE}" dt="2024-04-16T01:51:03.194" v="11425" actId="164"/>
          <ac:spMkLst>
            <pc:docMk/>
            <pc:sldMk cId="3270500007" sldId="364"/>
            <ac:spMk id="6" creationId="{4850CAC5-C8DF-0812-DA3B-71F90F097CEE}"/>
          </ac:spMkLst>
        </pc:spChg>
        <pc:spChg chg="add mod topLvl">
          <ac:chgData name="Tyler J Yang (263947)" userId="b7d93d73-115b-40ed-85a7-edc188f2a0e7" providerId="ADAL" clId="{8A5BE852-22EC-4F11-9E38-6A283F933BAE}" dt="2024-04-14T23:54:45.620" v="4429" actId="1076"/>
          <ac:spMkLst>
            <pc:docMk/>
            <pc:sldMk cId="3270500007" sldId="364"/>
            <ac:spMk id="7" creationId="{80F1B5AF-4A12-4ECE-8A95-B3CAC4F23019}"/>
          </ac:spMkLst>
        </pc:spChg>
        <pc:spChg chg="mod">
          <ac:chgData name="Tyler J Yang (263947)" userId="b7d93d73-115b-40ed-85a7-edc188f2a0e7" providerId="ADAL" clId="{8A5BE852-22EC-4F11-9E38-6A283F933BAE}" dt="2024-04-14T23:53:49.609" v="4377" actId="165"/>
          <ac:spMkLst>
            <pc:docMk/>
            <pc:sldMk cId="3270500007" sldId="364"/>
            <ac:spMk id="13" creationId="{4D906946-2FDA-AF70-908E-611227FD0C18}"/>
          </ac:spMkLst>
        </pc:spChg>
        <pc:grpChg chg="add mod">
          <ac:chgData name="Tyler J Yang (263947)" userId="b7d93d73-115b-40ed-85a7-edc188f2a0e7" providerId="ADAL" clId="{8A5BE852-22EC-4F11-9E38-6A283F933BAE}" dt="2024-04-16T01:51:03.194" v="11425" actId="164"/>
          <ac:grpSpMkLst>
            <pc:docMk/>
            <pc:sldMk cId="3270500007" sldId="364"/>
            <ac:grpSpMk id="4" creationId="{9EC8C54E-4197-3408-2996-63415EFA8A46}"/>
          </ac:grpSpMkLst>
        </pc:grpChg>
        <pc:grpChg chg="add mod topLvl">
          <ac:chgData name="Tyler J Yang (263947)" userId="b7d93d73-115b-40ed-85a7-edc188f2a0e7" providerId="ADAL" clId="{8A5BE852-22EC-4F11-9E38-6A283F933BAE}" dt="2024-04-14T23:54:45.620" v="4429" actId="1076"/>
          <ac:grpSpMkLst>
            <pc:docMk/>
            <pc:sldMk cId="3270500007" sldId="364"/>
            <ac:grpSpMk id="11" creationId="{60473E2B-AB2C-E624-5EBF-46B6F4038D3A}"/>
          </ac:grpSpMkLst>
        </pc:grpChg>
        <pc:grpChg chg="add del mod">
          <ac:chgData name="Tyler J Yang (263947)" userId="b7d93d73-115b-40ed-85a7-edc188f2a0e7" providerId="ADAL" clId="{8A5BE852-22EC-4F11-9E38-6A283F933BAE}" dt="2024-04-14T23:53:49.609" v="4377" actId="165"/>
          <ac:grpSpMkLst>
            <pc:docMk/>
            <pc:sldMk cId="3270500007" sldId="364"/>
            <ac:grpSpMk id="15" creationId="{81C9E65E-CFB5-10D4-2B0B-3A999D2F32DF}"/>
          </ac:grpSpMkLst>
        </pc:grpChg>
        <pc:graphicFrameChg chg="del">
          <ac:chgData name="Tyler J Yang (263947)" userId="b7d93d73-115b-40ed-85a7-edc188f2a0e7" providerId="ADAL" clId="{8A5BE852-22EC-4F11-9E38-6A283F933BAE}" dt="2024-04-14T23:52:46.991" v="4330" actId="478"/>
          <ac:graphicFrameMkLst>
            <pc:docMk/>
            <pc:sldMk cId="3270500007" sldId="364"/>
            <ac:graphicFrameMk id="4" creationId="{E3F1B7D8-3137-5D1C-25BB-E6A69854F2F7}"/>
          </ac:graphicFrameMkLst>
        </pc:graphicFrameChg>
        <pc:picChg chg="add mod topLvl">
          <ac:chgData name="Tyler J Yang (263947)" userId="b7d93d73-115b-40ed-85a7-edc188f2a0e7" providerId="ADAL" clId="{8A5BE852-22EC-4F11-9E38-6A283F933BAE}" dt="2024-04-16T01:51:03.194" v="11425" actId="164"/>
          <ac:picMkLst>
            <pc:docMk/>
            <pc:sldMk cId="3270500007" sldId="364"/>
            <ac:picMk id="9" creationId="{004FDE4D-B680-1BA1-B1C2-B1AC057CFA1A}"/>
          </ac:picMkLst>
        </pc:picChg>
        <pc:picChg chg="mod">
          <ac:chgData name="Tyler J Yang (263947)" userId="b7d93d73-115b-40ed-85a7-edc188f2a0e7" providerId="ADAL" clId="{8A5BE852-22EC-4F11-9E38-6A283F933BAE}" dt="2024-04-14T23:53:49.609" v="4377" actId="165"/>
          <ac:picMkLst>
            <pc:docMk/>
            <pc:sldMk cId="3270500007" sldId="364"/>
            <ac:picMk id="14" creationId="{C28AD1E2-D1EE-9AB4-934C-3830AD598D5F}"/>
          </ac:picMkLst>
        </pc:picChg>
      </pc:sldChg>
      <pc:sldChg chg="addSp delSp modSp add mod delAnim modAnim modNotesTx">
        <pc:chgData name="Tyler J Yang (263947)" userId="b7d93d73-115b-40ed-85a7-edc188f2a0e7" providerId="ADAL" clId="{8A5BE852-22EC-4F11-9E38-6A283F933BAE}" dt="2024-04-16T03:27:19.807" v="24556"/>
        <pc:sldMkLst>
          <pc:docMk/>
          <pc:sldMk cId="759607326" sldId="365"/>
        </pc:sldMkLst>
        <pc:spChg chg="mod">
          <ac:chgData name="Tyler J Yang (263947)" userId="b7d93d73-115b-40ed-85a7-edc188f2a0e7" providerId="ADAL" clId="{8A5BE852-22EC-4F11-9E38-6A283F933BAE}" dt="2024-04-14T23:56:13.132" v="4444"/>
          <ac:spMkLst>
            <pc:docMk/>
            <pc:sldMk cId="759607326" sldId="365"/>
            <ac:spMk id="2" creationId="{C62EF17C-17B7-99B2-9F52-1EDC5C51B2B0}"/>
          </ac:spMkLst>
        </pc:spChg>
        <pc:spChg chg="mod">
          <ac:chgData name="Tyler J Yang (263947)" userId="b7d93d73-115b-40ed-85a7-edc188f2a0e7" providerId="ADAL" clId="{8A5BE852-22EC-4F11-9E38-6A283F933BAE}" dt="2024-04-14T23:59:21.962" v="4631" actId="1076"/>
          <ac:spMkLst>
            <pc:docMk/>
            <pc:sldMk cId="759607326" sldId="365"/>
            <ac:spMk id="3" creationId="{A2F8FFBF-B85D-FF33-DE10-549725736D7B}"/>
          </ac:spMkLst>
        </pc:spChg>
        <pc:spChg chg="mod">
          <ac:chgData name="Tyler J Yang (263947)" userId="b7d93d73-115b-40ed-85a7-edc188f2a0e7" providerId="ADAL" clId="{8A5BE852-22EC-4F11-9E38-6A283F933BAE}" dt="2024-04-14T23:58:08.608" v="4547" actId="20577"/>
          <ac:spMkLst>
            <pc:docMk/>
            <pc:sldMk cId="759607326" sldId="365"/>
            <ac:spMk id="5" creationId="{8C8C3521-A58A-89FA-A538-0D7ADC64031F}"/>
          </ac:spMkLst>
        </pc:spChg>
        <pc:spChg chg="del">
          <ac:chgData name="Tyler J Yang (263947)" userId="b7d93d73-115b-40ed-85a7-edc188f2a0e7" providerId="ADAL" clId="{8A5BE852-22EC-4F11-9E38-6A283F933BAE}" dt="2024-04-14T23:56:53.975" v="4464" actId="478"/>
          <ac:spMkLst>
            <pc:docMk/>
            <pc:sldMk cId="759607326" sldId="365"/>
            <ac:spMk id="6" creationId="{4850CAC5-C8DF-0812-DA3B-71F90F097CEE}"/>
          </ac:spMkLst>
        </pc:spChg>
        <pc:spChg chg="del">
          <ac:chgData name="Tyler J Yang (263947)" userId="b7d93d73-115b-40ed-85a7-edc188f2a0e7" providerId="ADAL" clId="{8A5BE852-22EC-4F11-9E38-6A283F933BAE}" dt="2024-04-14T23:56:53.975" v="4464" actId="478"/>
          <ac:spMkLst>
            <pc:docMk/>
            <pc:sldMk cId="759607326" sldId="365"/>
            <ac:spMk id="7" creationId="{80F1B5AF-4A12-4ECE-8A95-B3CAC4F23019}"/>
          </ac:spMkLst>
        </pc:spChg>
        <pc:spChg chg="add del mod">
          <ac:chgData name="Tyler J Yang (263947)" userId="b7d93d73-115b-40ed-85a7-edc188f2a0e7" providerId="ADAL" clId="{8A5BE852-22EC-4F11-9E38-6A283F933BAE}" dt="2024-04-14T23:56:36.938" v="4461" actId="478"/>
          <ac:spMkLst>
            <pc:docMk/>
            <pc:sldMk cId="759607326" sldId="365"/>
            <ac:spMk id="15" creationId="{F5DB40A0-875D-95B7-C1EF-0414D8D7ADB4}"/>
          </ac:spMkLst>
        </pc:spChg>
        <pc:spChg chg="add mod">
          <ac:chgData name="Tyler J Yang (263947)" userId="b7d93d73-115b-40ed-85a7-edc188f2a0e7" providerId="ADAL" clId="{8A5BE852-22EC-4F11-9E38-6A283F933BAE}" dt="2024-04-14T23:59:36.515" v="4647" actId="1038"/>
          <ac:spMkLst>
            <pc:docMk/>
            <pc:sldMk cId="759607326" sldId="365"/>
            <ac:spMk id="16" creationId="{54C05A26-794A-AD80-8F41-0D9D866E45AC}"/>
          </ac:spMkLst>
        </pc:spChg>
        <pc:spChg chg="mod">
          <ac:chgData name="Tyler J Yang (263947)" userId="b7d93d73-115b-40ed-85a7-edc188f2a0e7" providerId="ADAL" clId="{8A5BE852-22EC-4F11-9E38-6A283F933BAE}" dt="2024-04-14T23:57:10.060" v="4471" actId="164"/>
          <ac:spMkLst>
            <pc:docMk/>
            <pc:sldMk cId="759607326" sldId="365"/>
            <ac:spMk id="18" creationId="{2602467E-CFE4-62FC-F16F-E04C03AD3C95}"/>
          </ac:spMkLst>
        </pc:spChg>
        <pc:spChg chg="mod">
          <ac:chgData name="Tyler J Yang (263947)" userId="b7d93d73-115b-40ed-85a7-edc188f2a0e7" providerId="ADAL" clId="{8A5BE852-22EC-4F11-9E38-6A283F933BAE}" dt="2024-04-14T23:57:10.060" v="4471" actId="164"/>
          <ac:spMkLst>
            <pc:docMk/>
            <pc:sldMk cId="759607326" sldId="365"/>
            <ac:spMk id="19" creationId="{E69FE48E-EC60-8F9B-52BD-CAA7BB4907D8}"/>
          </ac:spMkLst>
        </pc:spChg>
        <pc:spChg chg="mod">
          <ac:chgData name="Tyler J Yang (263947)" userId="b7d93d73-115b-40ed-85a7-edc188f2a0e7" providerId="ADAL" clId="{8A5BE852-22EC-4F11-9E38-6A283F933BAE}" dt="2024-04-14T23:57:10.060" v="4471" actId="164"/>
          <ac:spMkLst>
            <pc:docMk/>
            <pc:sldMk cId="759607326" sldId="365"/>
            <ac:spMk id="21" creationId="{45FFC970-234C-BE7C-2B31-75D362FA18F9}"/>
          </ac:spMkLst>
        </pc:spChg>
        <pc:spChg chg="mod">
          <ac:chgData name="Tyler J Yang (263947)" userId="b7d93d73-115b-40ed-85a7-edc188f2a0e7" providerId="ADAL" clId="{8A5BE852-22EC-4F11-9E38-6A283F933BAE}" dt="2024-04-14T23:57:10.060" v="4471" actId="164"/>
          <ac:spMkLst>
            <pc:docMk/>
            <pc:sldMk cId="759607326" sldId="365"/>
            <ac:spMk id="22" creationId="{800DB05A-03CA-2CD1-F087-2D70E1D82F7B}"/>
          </ac:spMkLst>
        </pc:spChg>
        <pc:spChg chg="mod">
          <ac:chgData name="Tyler J Yang (263947)" userId="b7d93d73-115b-40ed-85a7-edc188f2a0e7" providerId="ADAL" clId="{8A5BE852-22EC-4F11-9E38-6A283F933BAE}" dt="2024-04-14T23:57:10.060" v="4471" actId="164"/>
          <ac:spMkLst>
            <pc:docMk/>
            <pc:sldMk cId="759607326" sldId="365"/>
            <ac:spMk id="24" creationId="{A5C456E8-98D6-B584-C91B-8F72C02DE042}"/>
          </ac:spMkLst>
        </pc:spChg>
        <pc:spChg chg="mod">
          <ac:chgData name="Tyler J Yang (263947)" userId="b7d93d73-115b-40ed-85a7-edc188f2a0e7" providerId="ADAL" clId="{8A5BE852-22EC-4F11-9E38-6A283F933BAE}" dt="2024-04-14T23:57:10.060" v="4471" actId="164"/>
          <ac:spMkLst>
            <pc:docMk/>
            <pc:sldMk cId="759607326" sldId="365"/>
            <ac:spMk id="25" creationId="{AEDDE7B7-88A1-92D1-BDA4-EA37BBFE8743}"/>
          </ac:spMkLst>
        </pc:spChg>
        <pc:spChg chg="add mod">
          <ac:chgData name="Tyler J Yang (263947)" userId="b7d93d73-115b-40ed-85a7-edc188f2a0e7" providerId="ADAL" clId="{8A5BE852-22EC-4F11-9E38-6A283F933BAE}" dt="2024-04-14T23:59:36.515" v="4647" actId="1038"/>
          <ac:spMkLst>
            <pc:docMk/>
            <pc:sldMk cId="759607326" sldId="365"/>
            <ac:spMk id="26" creationId="{89681540-F3D4-7C75-41D5-2DD790D08A3E}"/>
          </ac:spMkLst>
        </pc:spChg>
        <pc:spChg chg="add mod">
          <ac:chgData name="Tyler J Yang (263947)" userId="b7d93d73-115b-40ed-85a7-edc188f2a0e7" providerId="ADAL" clId="{8A5BE852-22EC-4F11-9E38-6A283F933BAE}" dt="2024-04-16T03:27:11.768" v="24554" actId="164"/>
          <ac:spMkLst>
            <pc:docMk/>
            <pc:sldMk cId="759607326" sldId="365"/>
            <ac:spMk id="27" creationId="{3CD7E66B-201B-09D8-125C-F7312782617B}"/>
          </ac:spMkLst>
        </pc:spChg>
        <pc:grpChg chg="add mod">
          <ac:chgData name="Tyler J Yang (263947)" userId="b7d93d73-115b-40ed-85a7-edc188f2a0e7" providerId="ADAL" clId="{8A5BE852-22EC-4F11-9E38-6A283F933BAE}" dt="2024-04-16T03:27:11.768" v="24554" actId="164"/>
          <ac:grpSpMkLst>
            <pc:docMk/>
            <pc:sldMk cId="759607326" sldId="365"/>
            <ac:grpSpMk id="4" creationId="{081F699D-8B8B-520F-02C0-442169454EC7}"/>
          </ac:grpSpMkLst>
        </pc:grpChg>
        <pc:grpChg chg="del">
          <ac:chgData name="Tyler J Yang (263947)" userId="b7d93d73-115b-40ed-85a7-edc188f2a0e7" providerId="ADAL" clId="{8A5BE852-22EC-4F11-9E38-6A283F933BAE}" dt="2024-04-14T23:56:53.975" v="4464" actId="478"/>
          <ac:grpSpMkLst>
            <pc:docMk/>
            <pc:sldMk cId="759607326" sldId="365"/>
            <ac:grpSpMk id="11" creationId="{60473E2B-AB2C-E624-5EBF-46B6F4038D3A}"/>
          </ac:grpSpMkLst>
        </pc:grpChg>
        <pc:grpChg chg="add mod">
          <ac:chgData name="Tyler J Yang (263947)" userId="b7d93d73-115b-40ed-85a7-edc188f2a0e7" providerId="ADAL" clId="{8A5BE852-22EC-4F11-9E38-6A283F933BAE}" dt="2024-04-16T03:27:11.768" v="24554" actId="164"/>
          <ac:grpSpMkLst>
            <pc:docMk/>
            <pc:sldMk cId="759607326" sldId="365"/>
            <ac:grpSpMk id="17" creationId="{2F2F4AC3-5AC4-74E5-8FD7-696AA5A64454}"/>
          </ac:grpSpMkLst>
        </pc:grpChg>
        <pc:grpChg chg="add mod">
          <ac:chgData name="Tyler J Yang (263947)" userId="b7d93d73-115b-40ed-85a7-edc188f2a0e7" providerId="ADAL" clId="{8A5BE852-22EC-4F11-9E38-6A283F933BAE}" dt="2024-04-14T23:59:36.515" v="4647" actId="1038"/>
          <ac:grpSpMkLst>
            <pc:docMk/>
            <pc:sldMk cId="759607326" sldId="365"/>
            <ac:grpSpMk id="20" creationId="{DFE84CC1-4857-E54A-498A-DCFE77BF4588}"/>
          </ac:grpSpMkLst>
        </pc:grpChg>
        <pc:grpChg chg="add mod">
          <ac:chgData name="Tyler J Yang (263947)" userId="b7d93d73-115b-40ed-85a7-edc188f2a0e7" providerId="ADAL" clId="{8A5BE852-22EC-4F11-9E38-6A283F933BAE}" dt="2024-04-14T23:59:36.515" v="4647" actId="1038"/>
          <ac:grpSpMkLst>
            <pc:docMk/>
            <pc:sldMk cId="759607326" sldId="365"/>
            <ac:grpSpMk id="23" creationId="{1A6F6A0C-E98F-30C1-7D16-DBB526D1A6FA}"/>
          </ac:grpSpMkLst>
        </pc:grpChg>
        <pc:grpChg chg="add mod">
          <ac:chgData name="Tyler J Yang (263947)" userId="b7d93d73-115b-40ed-85a7-edc188f2a0e7" providerId="ADAL" clId="{8A5BE852-22EC-4F11-9E38-6A283F933BAE}" dt="2024-04-14T23:57:03.028" v="4467" actId="164"/>
          <ac:grpSpMkLst>
            <pc:docMk/>
            <pc:sldMk cId="759607326" sldId="365"/>
            <ac:grpSpMk id="28" creationId="{0DFEEBAC-CD93-FAC8-3985-AD80DA2830C7}"/>
          </ac:grpSpMkLst>
        </pc:grpChg>
        <pc:grpChg chg="add mod">
          <ac:chgData name="Tyler J Yang (263947)" userId="b7d93d73-115b-40ed-85a7-edc188f2a0e7" providerId="ADAL" clId="{8A5BE852-22EC-4F11-9E38-6A283F933BAE}" dt="2024-04-14T23:57:10.060" v="4471" actId="164"/>
          <ac:grpSpMkLst>
            <pc:docMk/>
            <pc:sldMk cId="759607326" sldId="365"/>
            <ac:grpSpMk id="29" creationId="{ACD44B60-1FFB-5CA2-01EA-0A64844BA8EC}"/>
          </ac:grpSpMkLst>
        </pc:grpChg>
        <pc:picChg chg="del">
          <ac:chgData name="Tyler J Yang (263947)" userId="b7d93d73-115b-40ed-85a7-edc188f2a0e7" providerId="ADAL" clId="{8A5BE852-22EC-4F11-9E38-6A283F933BAE}" dt="2024-04-14T23:56:53.975" v="4464" actId="478"/>
          <ac:picMkLst>
            <pc:docMk/>
            <pc:sldMk cId="759607326" sldId="365"/>
            <ac:picMk id="9" creationId="{004FDE4D-B680-1BA1-B1C2-B1AC057CFA1A}"/>
          </ac:picMkLst>
        </pc:picChg>
      </pc:sldChg>
      <pc:sldChg chg="new del">
        <pc:chgData name="Tyler J Yang (263947)" userId="b7d93d73-115b-40ed-85a7-edc188f2a0e7" providerId="ADAL" clId="{8A5BE852-22EC-4F11-9E38-6A283F933BAE}" dt="2024-04-15T00:00:15.785" v="4657" actId="680"/>
        <pc:sldMkLst>
          <pc:docMk/>
          <pc:sldMk cId="2647182595" sldId="366"/>
        </pc:sldMkLst>
      </pc:sldChg>
      <pc:sldChg chg="addSp delSp modSp add mod setBg delAnim modAnim">
        <pc:chgData name="Tyler J Yang (263947)" userId="b7d93d73-115b-40ed-85a7-edc188f2a0e7" providerId="ADAL" clId="{8A5BE852-22EC-4F11-9E38-6A283F933BAE}" dt="2024-04-15T00:56:19.287" v="6110"/>
        <pc:sldMkLst>
          <pc:docMk/>
          <pc:sldMk cId="2854744912" sldId="366"/>
        </pc:sldMkLst>
        <pc:spChg chg="mod">
          <ac:chgData name="Tyler J Yang (263947)" userId="b7d93d73-115b-40ed-85a7-edc188f2a0e7" providerId="ADAL" clId="{8A5BE852-22EC-4F11-9E38-6A283F933BAE}" dt="2024-04-15T00:15:04.208" v="5055" actId="6549"/>
          <ac:spMkLst>
            <pc:docMk/>
            <pc:sldMk cId="2854744912" sldId="366"/>
            <ac:spMk id="2" creationId="{8D5C320A-21E9-DDA4-CD00-36BF1ADC669C}"/>
          </ac:spMkLst>
        </pc:spChg>
        <pc:spChg chg="add mod">
          <ac:chgData name="Tyler J Yang (263947)" userId="b7d93d73-115b-40ed-85a7-edc188f2a0e7" providerId="ADAL" clId="{8A5BE852-22EC-4F11-9E38-6A283F933BAE}" dt="2024-04-15T00:14:15.188" v="5048" actId="164"/>
          <ac:spMkLst>
            <pc:docMk/>
            <pc:sldMk cId="2854744912" sldId="366"/>
            <ac:spMk id="14" creationId="{215D62C8-60BB-5CB3-C536-971679D809B4}"/>
          </ac:spMkLst>
        </pc:spChg>
        <pc:spChg chg="add mod topLvl">
          <ac:chgData name="Tyler J Yang (263947)" userId="b7d93d73-115b-40ed-85a7-edc188f2a0e7" providerId="ADAL" clId="{8A5BE852-22EC-4F11-9E38-6A283F933BAE}" dt="2024-04-15T00:14:13.863" v="5047" actId="164"/>
          <ac:spMkLst>
            <pc:docMk/>
            <pc:sldMk cId="2854744912" sldId="366"/>
            <ac:spMk id="15" creationId="{9A1135A4-EB76-06F5-E9DB-8908949DBEFA}"/>
          </ac:spMkLst>
        </pc:spChg>
        <pc:spChg chg="del">
          <ac:chgData name="Tyler J Yang (263947)" userId="b7d93d73-115b-40ed-85a7-edc188f2a0e7" providerId="ADAL" clId="{8A5BE852-22EC-4F11-9E38-6A283F933BAE}" dt="2024-04-15T00:03:33.351" v="4764" actId="478"/>
          <ac:spMkLst>
            <pc:docMk/>
            <pc:sldMk cId="2854744912" sldId="366"/>
            <ac:spMk id="16" creationId="{74E03D78-267A-585D-F98B-0416B26E70AC}"/>
          </ac:spMkLst>
        </pc:spChg>
        <pc:spChg chg="del">
          <ac:chgData name="Tyler J Yang (263947)" userId="b7d93d73-115b-40ed-85a7-edc188f2a0e7" providerId="ADAL" clId="{8A5BE852-22EC-4F11-9E38-6A283F933BAE}" dt="2024-04-15T00:03:33.351" v="4764" actId="478"/>
          <ac:spMkLst>
            <pc:docMk/>
            <pc:sldMk cId="2854744912" sldId="366"/>
            <ac:spMk id="17" creationId="{B6E2CB75-7405-5C3C-4730-10B6CDEE5B1E}"/>
          </ac:spMkLst>
        </pc:spChg>
        <pc:spChg chg="del">
          <ac:chgData name="Tyler J Yang (263947)" userId="b7d93d73-115b-40ed-85a7-edc188f2a0e7" providerId="ADAL" clId="{8A5BE852-22EC-4F11-9E38-6A283F933BAE}" dt="2024-04-15T00:03:33.351" v="4764" actId="478"/>
          <ac:spMkLst>
            <pc:docMk/>
            <pc:sldMk cId="2854744912" sldId="366"/>
            <ac:spMk id="18" creationId="{08474833-56FD-F84E-E26E-4008FDE84AB4}"/>
          </ac:spMkLst>
        </pc:spChg>
        <pc:spChg chg="del">
          <ac:chgData name="Tyler J Yang (263947)" userId="b7d93d73-115b-40ed-85a7-edc188f2a0e7" providerId="ADAL" clId="{8A5BE852-22EC-4F11-9E38-6A283F933BAE}" dt="2024-04-15T00:03:33.351" v="4764" actId="478"/>
          <ac:spMkLst>
            <pc:docMk/>
            <pc:sldMk cId="2854744912" sldId="366"/>
            <ac:spMk id="22" creationId="{3AED260F-2956-E358-EE38-694367827B8C}"/>
          </ac:spMkLst>
        </pc:spChg>
        <pc:spChg chg="del">
          <ac:chgData name="Tyler J Yang (263947)" userId="b7d93d73-115b-40ed-85a7-edc188f2a0e7" providerId="ADAL" clId="{8A5BE852-22EC-4F11-9E38-6A283F933BAE}" dt="2024-04-15T00:03:33.351" v="4764" actId="478"/>
          <ac:spMkLst>
            <pc:docMk/>
            <pc:sldMk cId="2854744912" sldId="366"/>
            <ac:spMk id="23" creationId="{07087F82-AFC9-3F4D-B18E-ECA43848284B}"/>
          </ac:spMkLst>
        </pc:spChg>
        <pc:spChg chg="del">
          <ac:chgData name="Tyler J Yang (263947)" userId="b7d93d73-115b-40ed-85a7-edc188f2a0e7" providerId="ADAL" clId="{8A5BE852-22EC-4F11-9E38-6A283F933BAE}" dt="2024-04-15T00:03:33.351" v="4764" actId="478"/>
          <ac:spMkLst>
            <pc:docMk/>
            <pc:sldMk cId="2854744912" sldId="366"/>
            <ac:spMk id="28" creationId="{04FD438B-9B98-BAB1-B7A5-C6093F6F5FBC}"/>
          </ac:spMkLst>
        </pc:spChg>
        <pc:spChg chg="add mod topLvl">
          <ac:chgData name="Tyler J Yang (263947)" userId="b7d93d73-115b-40ed-85a7-edc188f2a0e7" providerId="ADAL" clId="{8A5BE852-22EC-4F11-9E38-6A283F933BAE}" dt="2024-04-15T00:14:12.639" v="5046" actId="164"/>
          <ac:spMkLst>
            <pc:docMk/>
            <pc:sldMk cId="2854744912" sldId="366"/>
            <ac:spMk id="29" creationId="{C4FCE29F-61D7-95BB-D356-D0571F9C0408}"/>
          </ac:spMkLst>
        </pc:spChg>
        <pc:spChg chg="add mod topLvl">
          <ac:chgData name="Tyler J Yang (263947)" userId="b7d93d73-115b-40ed-85a7-edc188f2a0e7" providerId="ADAL" clId="{8A5BE852-22EC-4F11-9E38-6A283F933BAE}" dt="2024-04-15T00:14:11.505" v="5045" actId="164"/>
          <ac:spMkLst>
            <pc:docMk/>
            <pc:sldMk cId="2854744912" sldId="366"/>
            <ac:spMk id="30" creationId="{D40EC67D-2673-6CAA-8C9E-BDDAA6D1B62C}"/>
          </ac:spMkLst>
        </pc:spChg>
        <pc:spChg chg="add mod">
          <ac:chgData name="Tyler J Yang (263947)" userId="b7d93d73-115b-40ed-85a7-edc188f2a0e7" providerId="ADAL" clId="{8A5BE852-22EC-4F11-9E38-6A283F933BAE}" dt="2024-04-15T00:56:14.019" v="6109" actId="164"/>
          <ac:spMkLst>
            <pc:docMk/>
            <pc:sldMk cId="2854744912" sldId="366"/>
            <ac:spMk id="39" creationId="{FEB4E1EF-733D-F029-A382-DDBE363788E3}"/>
          </ac:spMkLst>
        </pc:spChg>
        <pc:spChg chg="add mod">
          <ac:chgData name="Tyler J Yang (263947)" userId="b7d93d73-115b-40ed-85a7-edc188f2a0e7" providerId="ADAL" clId="{8A5BE852-22EC-4F11-9E38-6A283F933BAE}" dt="2024-04-15T00:56:14.019" v="6109" actId="164"/>
          <ac:spMkLst>
            <pc:docMk/>
            <pc:sldMk cId="2854744912" sldId="366"/>
            <ac:spMk id="40" creationId="{F72DF7C4-F38A-BDE6-36CE-3BE102721E8B}"/>
          </ac:spMkLst>
        </pc:spChg>
        <pc:grpChg chg="add del mod">
          <ac:chgData name="Tyler J Yang (263947)" userId="b7d93d73-115b-40ed-85a7-edc188f2a0e7" providerId="ADAL" clId="{8A5BE852-22EC-4F11-9E38-6A283F933BAE}" dt="2024-04-15T00:09:00.643" v="4867" actId="165"/>
          <ac:grpSpMkLst>
            <pc:docMk/>
            <pc:sldMk cId="2854744912" sldId="366"/>
            <ac:grpSpMk id="13" creationId="{AE1BD114-DCE5-7F3A-ED53-2EB2AF785684}"/>
          </ac:grpSpMkLst>
        </pc:grpChg>
        <pc:grpChg chg="add del mod">
          <ac:chgData name="Tyler J Yang (263947)" userId="b7d93d73-115b-40ed-85a7-edc188f2a0e7" providerId="ADAL" clId="{8A5BE852-22EC-4F11-9E38-6A283F933BAE}" dt="2024-04-15T00:12:42.199" v="5018" actId="165"/>
          <ac:grpSpMkLst>
            <pc:docMk/>
            <pc:sldMk cId="2854744912" sldId="366"/>
            <ac:grpSpMk id="31" creationId="{AAEDAAE6-C576-A639-0E49-FE915D81BC0E}"/>
          </ac:grpSpMkLst>
        </pc:grpChg>
        <pc:grpChg chg="add del mod">
          <ac:chgData name="Tyler J Yang (263947)" userId="b7d93d73-115b-40ed-85a7-edc188f2a0e7" providerId="ADAL" clId="{8A5BE852-22EC-4F11-9E38-6A283F933BAE}" dt="2024-04-15T00:12:44.250" v="5019" actId="165"/>
          <ac:grpSpMkLst>
            <pc:docMk/>
            <pc:sldMk cId="2854744912" sldId="366"/>
            <ac:grpSpMk id="32" creationId="{188B0A72-6BA2-9BF1-5174-F042A8238378}"/>
          </ac:grpSpMkLst>
        </pc:grpChg>
        <pc:grpChg chg="add del mod">
          <ac:chgData name="Tyler J Yang (263947)" userId="b7d93d73-115b-40ed-85a7-edc188f2a0e7" providerId="ADAL" clId="{8A5BE852-22EC-4F11-9E38-6A283F933BAE}" dt="2024-04-15T00:12:46.763" v="5020" actId="165"/>
          <ac:grpSpMkLst>
            <pc:docMk/>
            <pc:sldMk cId="2854744912" sldId="366"/>
            <ac:grpSpMk id="33" creationId="{9D68779C-8053-CA4E-2D0A-092E688FEA46}"/>
          </ac:grpSpMkLst>
        </pc:grpChg>
        <pc:grpChg chg="add del mod">
          <ac:chgData name="Tyler J Yang (263947)" userId="b7d93d73-115b-40ed-85a7-edc188f2a0e7" providerId="ADAL" clId="{8A5BE852-22EC-4F11-9E38-6A283F933BAE}" dt="2024-04-15T00:13:50.870" v="5038" actId="165"/>
          <ac:grpSpMkLst>
            <pc:docMk/>
            <pc:sldMk cId="2854744912" sldId="366"/>
            <ac:grpSpMk id="34" creationId="{9BF5F32D-3E9D-7D9E-B329-27175ACF1BD2}"/>
          </ac:grpSpMkLst>
        </pc:grpChg>
        <pc:grpChg chg="add mod">
          <ac:chgData name="Tyler J Yang (263947)" userId="b7d93d73-115b-40ed-85a7-edc188f2a0e7" providerId="ADAL" clId="{8A5BE852-22EC-4F11-9E38-6A283F933BAE}" dt="2024-04-15T00:14:11.505" v="5045" actId="164"/>
          <ac:grpSpMkLst>
            <pc:docMk/>
            <pc:sldMk cId="2854744912" sldId="366"/>
            <ac:grpSpMk id="35" creationId="{0106629E-AAB3-2F1D-5021-7C2AEE4596BC}"/>
          </ac:grpSpMkLst>
        </pc:grpChg>
        <pc:grpChg chg="add mod">
          <ac:chgData name="Tyler J Yang (263947)" userId="b7d93d73-115b-40ed-85a7-edc188f2a0e7" providerId="ADAL" clId="{8A5BE852-22EC-4F11-9E38-6A283F933BAE}" dt="2024-04-15T00:14:12.639" v="5046" actId="164"/>
          <ac:grpSpMkLst>
            <pc:docMk/>
            <pc:sldMk cId="2854744912" sldId="366"/>
            <ac:grpSpMk id="36" creationId="{8F3529C5-F0A6-2DC7-8472-436DDE5192FC}"/>
          </ac:grpSpMkLst>
        </pc:grpChg>
        <pc:grpChg chg="add mod">
          <ac:chgData name="Tyler J Yang (263947)" userId="b7d93d73-115b-40ed-85a7-edc188f2a0e7" providerId="ADAL" clId="{8A5BE852-22EC-4F11-9E38-6A283F933BAE}" dt="2024-04-15T00:14:13.863" v="5047" actId="164"/>
          <ac:grpSpMkLst>
            <pc:docMk/>
            <pc:sldMk cId="2854744912" sldId="366"/>
            <ac:grpSpMk id="37" creationId="{B3686F25-4676-C014-92B6-574596DE16E8}"/>
          </ac:grpSpMkLst>
        </pc:grpChg>
        <pc:grpChg chg="add mod">
          <ac:chgData name="Tyler J Yang (263947)" userId="b7d93d73-115b-40ed-85a7-edc188f2a0e7" providerId="ADAL" clId="{8A5BE852-22EC-4F11-9E38-6A283F933BAE}" dt="2024-04-15T00:14:15.188" v="5048" actId="164"/>
          <ac:grpSpMkLst>
            <pc:docMk/>
            <pc:sldMk cId="2854744912" sldId="366"/>
            <ac:grpSpMk id="38" creationId="{3D8B37BF-11BE-9CAC-E182-08B9DD63B2B1}"/>
          </ac:grpSpMkLst>
        </pc:grpChg>
        <pc:grpChg chg="add mod">
          <ac:chgData name="Tyler J Yang (263947)" userId="b7d93d73-115b-40ed-85a7-edc188f2a0e7" providerId="ADAL" clId="{8A5BE852-22EC-4F11-9E38-6A283F933BAE}" dt="2024-04-15T00:56:14.019" v="6109" actId="164"/>
          <ac:grpSpMkLst>
            <pc:docMk/>
            <pc:sldMk cId="2854744912" sldId="366"/>
            <ac:grpSpMk id="43" creationId="{DD75AFD2-E0F4-6294-F195-7C5BE7D04860}"/>
          </ac:grpSpMkLst>
        </pc:grpChg>
        <pc:picChg chg="add mod topLvl modCrop">
          <ac:chgData name="Tyler J Yang (263947)" userId="b7d93d73-115b-40ed-85a7-edc188f2a0e7" providerId="ADAL" clId="{8A5BE852-22EC-4F11-9E38-6A283F933BAE}" dt="2024-04-15T00:14:13.863" v="5047" actId="164"/>
          <ac:picMkLst>
            <pc:docMk/>
            <pc:sldMk cId="2854744912" sldId="366"/>
            <ac:picMk id="4" creationId="{A2B6B11C-CE58-8A14-E653-B7D6544D93ED}"/>
          </ac:picMkLst>
        </pc:picChg>
        <pc:picChg chg="add del mod">
          <ac:chgData name="Tyler J Yang (263947)" userId="b7d93d73-115b-40ed-85a7-edc188f2a0e7" providerId="ADAL" clId="{8A5BE852-22EC-4F11-9E38-6A283F933BAE}" dt="2024-04-15T00:07:47.742" v="4828" actId="478"/>
          <ac:picMkLst>
            <pc:docMk/>
            <pc:sldMk cId="2854744912" sldId="366"/>
            <ac:picMk id="6" creationId="{EF1DA2BD-6475-8FC1-AB99-2A129EAC3E7F}"/>
          </ac:picMkLst>
        </pc:picChg>
        <pc:picChg chg="add mod topLvl">
          <ac:chgData name="Tyler J Yang (263947)" userId="b7d93d73-115b-40ed-85a7-edc188f2a0e7" providerId="ADAL" clId="{8A5BE852-22EC-4F11-9E38-6A283F933BAE}" dt="2024-04-15T00:14:15.188" v="5048" actId="164"/>
          <ac:picMkLst>
            <pc:docMk/>
            <pc:sldMk cId="2854744912" sldId="366"/>
            <ac:picMk id="8" creationId="{63772FF4-EDB9-2D96-77F3-055D579962A4}"/>
          </ac:picMkLst>
        </pc:picChg>
        <pc:picChg chg="add mod topLvl">
          <ac:chgData name="Tyler J Yang (263947)" userId="b7d93d73-115b-40ed-85a7-edc188f2a0e7" providerId="ADAL" clId="{8A5BE852-22EC-4F11-9E38-6A283F933BAE}" dt="2024-04-15T00:14:12.639" v="5046" actId="164"/>
          <ac:picMkLst>
            <pc:docMk/>
            <pc:sldMk cId="2854744912" sldId="366"/>
            <ac:picMk id="10" creationId="{1FF22F9F-7E06-693C-68D7-0674B1544BD1}"/>
          </ac:picMkLst>
        </pc:picChg>
        <pc:picChg chg="add mod topLvl">
          <ac:chgData name="Tyler J Yang (263947)" userId="b7d93d73-115b-40ed-85a7-edc188f2a0e7" providerId="ADAL" clId="{8A5BE852-22EC-4F11-9E38-6A283F933BAE}" dt="2024-04-15T00:14:11.505" v="5045" actId="164"/>
          <ac:picMkLst>
            <pc:docMk/>
            <pc:sldMk cId="2854744912" sldId="366"/>
            <ac:picMk id="12" creationId="{260FD9EC-5E80-1D9A-2812-78BEF3E80EB8}"/>
          </ac:picMkLst>
        </pc:picChg>
        <pc:cxnChg chg="del">
          <ac:chgData name="Tyler J Yang (263947)" userId="b7d93d73-115b-40ed-85a7-edc188f2a0e7" providerId="ADAL" clId="{8A5BE852-22EC-4F11-9E38-6A283F933BAE}" dt="2024-04-15T00:03:33.351" v="4764" actId="478"/>
          <ac:cxnSpMkLst>
            <pc:docMk/>
            <pc:sldMk cId="2854744912" sldId="366"/>
            <ac:cxnSpMk id="20" creationId="{0EEBFEF9-5890-C02D-B884-8DC4298377AC}"/>
          </ac:cxnSpMkLst>
        </pc:cxnChg>
        <pc:cxnChg chg="del">
          <ac:chgData name="Tyler J Yang (263947)" userId="b7d93d73-115b-40ed-85a7-edc188f2a0e7" providerId="ADAL" clId="{8A5BE852-22EC-4F11-9E38-6A283F933BAE}" dt="2024-04-15T00:03:33.351" v="4764" actId="478"/>
          <ac:cxnSpMkLst>
            <pc:docMk/>
            <pc:sldMk cId="2854744912" sldId="366"/>
            <ac:cxnSpMk id="24" creationId="{44DBED30-5D8F-BED2-9390-9A39F109A1F8}"/>
          </ac:cxnSpMkLst>
        </pc:cxnChg>
        <pc:cxnChg chg="del">
          <ac:chgData name="Tyler J Yang (263947)" userId="b7d93d73-115b-40ed-85a7-edc188f2a0e7" providerId="ADAL" clId="{8A5BE852-22EC-4F11-9E38-6A283F933BAE}" dt="2024-04-15T00:03:33.351" v="4764" actId="478"/>
          <ac:cxnSpMkLst>
            <pc:docMk/>
            <pc:sldMk cId="2854744912" sldId="366"/>
            <ac:cxnSpMk id="25" creationId="{F0683827-EDCC-0A5F-516C-D26245EF394C}"/>
          </ac:cxnSpMkLst>
        </pc:cxnChg>
        <pc:cxnChg chg="del">
          <ac:chgData name="Tyler J Yang (263947)" userId="b7d93d73-115b-40ed-85a7-edc188f2a0e7" providerId="ADAL" clId="{8A5BE852-22EC-4F11-9E38-6A283F933BAE}" dt="2024-04-15T00:03:33.351" v="4764" actId="478"/>
          <ac:cxnSpMkLst>
            <pc:docMk/>
            <pc:sldMk cId="2854744912" sldId="366"/>
            <ac:cxnSpMk id="26" creationId="{6A67384E-C9D0-8890-3BC0-65C7941CA5FA}"/>
          </ac:cxnSpMkLst>
        </pc:cxnChg>
        <pc:cxnChg chg="del">
          <ac:chgData name="Tyler J Yang (263947)" userId="b7d93d73-115b-40ed-85a7-edc188f2a0e7" providerId="ADAL" clId="{8A5BE852-22EC-4F11-9E38-6A283F933BAE}" dt="2024-04-15T00:03:33.351" v="4764" actId="478"/>
          <ac:cxnSpMkLst>
            <pc:docMk/>
            <pc:sldMk cId="2854744912" sldId="366"/>
            <ac:cxnSpMk id="27" creationId="{8D67E975-3174-CC64-5F93-33C0F4303057}"/>
          </ac:cxnSpMkLst>
        </pc:cxnChg>
        <pc:cxnChg chg="add mod">
          <ac:chgData name="Tyler J Yang (263947)" userId="b7d93d73-115b-40ed-85a7-edc188f2a0e7" providerId="ADAL" clId="{8A5BE852-22EC-4F11-9E38-6A283F933BAE}" dt="2024-04-15T00:56:14.019" v="6109" actId="164"/>
          <ac:cxnSpMkLst>
            <pc:docMk/>
            <pc:sldMk cId="2854744912" sldId="366"/>
            <ac:cxnSpMk id="42" creationId="{102C3F7A-F852-FED6-E15B-DD9CBA73C522}"/>
          </ac:cxnSpMkLst>
        </pc:cxnChg>
      </pc:sldChg>
      <pc:sldChg chg="addSp delSp modSp add mod modNotesTx">
        <pc:chgData name="Tyler J Yang (263947)" userId="b7d93d73-115b-40ed-85a7-edc188f2a0e7" providerId="ADAL" clId="{8A5BE852-22EC-4F11-9E38-6A283F933BAE}" dt="2024-04-16T02:42:58.479" v="20288" actId="20577"/>
        <pc:sldMkLst>
          <pc:docMk/>
          <pc:sldMk cId="2117871549" sldId="367"/>
        </pc:sldMkLst>
        <pc:spChg chg="del mod">
          <ac:chgData name="Tyler J Yang (263947)" userId="b7d93d73-115b-40ed-85a7-edc188f2a0e7" providerId="ADAL" clId="{8A5BE852-22EC-4F11-9E38-6A283F933BAE}" dt="2024-04-15T00:40:06.877" v="5604" actId="478"/>
          <ac:spMkLst>
            <pc:docMk/>
            <pc:sldMk cId="2117871549" sldId="367"/>
            <ac:spMk id="2" creationId="{1C88814F-29F8-6C45-5997-E8788A2FE2C2}"/>
          </ac:spMkLst>
        </pc:spChg>
        <pc:spChg chg="del mod topLvl">
          <ac:chgData name="Tyler J Yang (263947)" userId="b7d93d73-115b-40ed-85a7-edc188f2a0e7" providerId="ADAL" clId="{8A5BE852-22EC-4F11-9E38-6A283F933BAE}" dt="2024-04-15T00:40:30.490" v="5643" actId="478"/>
          <ac:spMkLst>
            <pc:docMk/>
            <pc:sldMk cId="2117871549" sldId="367"/>
            <ac:spMk id="4" creationId="{531B029A-7800-69BC-BFF6-992EBF9A9730}"/>
          </ac:spMkLst>
        </pc:spChg>
        <pc:spChg chg="del mod topLvl">
          <ac:chgData name="Tyler J Yang (263947)" userId="b7d93d73-115b-40ed-85a7-edc188f2a0e7" providerId="ADAL" clId="{8A5BE852-22EC-4F11-9E38-6A283F933BAE}" dt="2024-04-15T00:39:45.103" v="5599" actId="478"/>
          <ac:spMkLst>
            <pc:docMk/>
            <pc:sldMk cId="2117871549" sldId="367"/>
            <ac:spMk id="5" creationId="{13D5F28D-2023-58B7-9BA6-D32EFC963770}"/>
          </ac:spMkLst>
        </pc:spChg>
        <pc:spChg chg="del">
          <ac:chgData name="Tyler J Yang (263947)" userId="b7d93d73-115b-40ed-85a7-edc188f2a0e7" providerId="ADAL" clId="{8A5BE852-22EC-4F11-9E38-6A283F933BAE}" dt="2024-04-15T00:31:16.904" v="5406" actId="478"/>
          <ac:spMkLst>
            <pc:docMk/>
            <pc:sldMk cId="2117871549" sldId="367"/>
            <ac:spMk id="11" creationId="{3F1D53D4-82DD-7E56-CA16-06379A57952F}"/>
          </ac:spMkLst>
        </pc:spChg>
        <pc:spChg chg="add del mod">
          <ac:chgData name="Tyler J Yang (263947)" userId="b7d93d73-115b-40ed-85a7-edc188f2a0e7" providerId="ADAL" clId="{8A5BE852-22EC-4F11-9E38-6A283F933BAE}" dt="2024-04-15T00:39:44.191" v="5598" actId="478"/>
          <ac:spMkLst>
            <pc:docMk/>
            <pc:sldMk cId="2117871549" sldId="367"/>
            <ac:spMk id="12" creationId="{727F49B3-16F8-E058-CBF1-5B7CDA9D336E}"/>
          </ac:spMkLst>
        </pc:spChg>
        <pc:spChg chg="add del mod">
          <ac:chgData name="Tyler J Yang (263947)" userId="b7d93d73-115b-40ed-85a7-edc188f2a0e7" providerId="ADAL" clId="{8A5BE852-22EC-4F11-9E38-6A283F933BAE}" dt="2024-04-15T00:40:29.316" v="5642" actId="478"/>
          <ac:spMkLst>
            <pc:docMk/>
            <pc:sldMk cId="2117871549" sldId="367"/>
            <ac:spMk id="15" creationId="{3DA09BC0-5368-D8FC-D977-EA3BFC879AD6}"/>
          </ac:spMkLst>
        </pc:spChg>
        <pc:spChg chg="add del mod">
          <ac:chgData name="Tyler J Yang (263947)" userId="b7d93d73-115b-40ed-85a7-edc188f2a0e7" providerId="ADAL" clId="{8A5BE852-22EC-4F11-9E38-6A283F933BAE}" dt="2024-04-15T00:40:10.336" v="5607"/>
          <ac:spMkLst>
            <pc:docMk/>
            <pc:sldMk cId="2117871549" sldId="367"/>
            <ac:spMk id="17" creationId="{FEE5F982-79DD-886C-3348-D4D12C4FAA44}"/>
          </ac:spMkLst>
        </pc:spChg>
        <pc:spChg chg="add mod">
          <ac:chgData name="Tyler J Yang (263947)" userId="b7d93d73-115b-40ed-85a7-edc188f2a0e7" providerId="ADAL" clId="{8A5BE852-22EC-4F11-9E38-6A283F933BAE}" dt="2024-04-15T00:40:09.923" v="5606"/>
          <ac:spMkLst>
            <pc:docMk/>
            <pc:sldMk cId="2117871549" sldId="367"/>
            <ac:spMk id="18" creationId="{F454494A-33E6-6BDD-6DCC-34C2B32DAC12}"/>
          </ac:spMkLst>
        </pc:spChg>
        <pc:spChg chg="add del mod">
          <ac:chgData name="Tyler J Yang (263947)" userId="b7d93d73-115b-40ed-85a7-edc188f2a0e7" providerId="ADAL" clId="{8A5BE852-22EC-4F11-9E38-6A283F933BAE}" dt="2024-04-15T00:40:16.631" v="5608" actId="478"/>
          <ac:spMkLst>
            <pc:docMk/>
            <pc:sldMk cId="2117871549" sldId="367"/>
            <ac:spMk id="19" creationId="{E10E4F66-12A9-95BA-CBEA-CCD548E3A097}"/>
          </ac:spMkLst>
        </pc:spChg>
        <pc:spChg chg="add del mod">
          <ac:chgData name="Tyler J Yang (263947)" userId="b7d93d73-115b-40ed-85a7-edc188f2a0e7" providerId="ADAL" clId="{8A5BE852-22EC-4F11-9E38-6A283F933BAE}" dt="2024-04-15T00:40:21.409" v="5610" actId="478"/>
          <ac:spMkLst>
            <pc:docMk/>
            <pc:sldMk cId="2117871549" sldId="367"/>
            <ac:spMk id="21" creationId="{DA426F82-EE9C-119B-59FF-50D38FCB79D5}"/>
          </ac:spMkLst>
        </pc:spChg>
        <pc:spChg chg="add mod">
          <ac:chgData name="Tyler J Yang (263947)" userId="b7d93d73-115b-40ed-85a7-edc188f2a0e7" providerId="ADAL" clId="{8A5BE852-22EC-4F11-9E38-6A283F933BAE}" dt="2024-04-15T00:46:27.069" v="5828" actId="20577"/>
          <ac:spMkLst>
            <pc:docMk/>
            <pc:sldMk cId="2117871549" sldId="367"/>
            <ac:spMk id="22" creationId="{76A0202C-89C0-E4DC-B5B1-7644D8095352}"/>
          </ac:spMkLst>
        </pc:spChg>
        <pc:grpChg chg="add del mod">
          <ac:chgData name="Tyler J Yang (263947)" userId="b7d93d73-115b-40ed-85a7-edc188f2a0e7" providerId="ADAL" clId="{8A5BE852-22EC-4F11-9E38-6A283F933BAE}" dt="2024-04-15T00:36:25.100" v="5551" actId="165"/>
          <ac:grpSpMkLst>
            <pc:docMk/>
            <pc:sldMk cId="2117871549" sldId="367"/>
            <ac:grpSpMk id="3" creationId="{F7AB3C87-41F7-5CD0-F029-1B7A3980E188}"/>
          </ac:grpSpMkLst>
        </pc:grpChg>
        <pc:graphicFrameChg chg="del">
          <ac:chgData name="Tyler J Yang (263947)" userId="b7d93d73-115b-40ed-85a7-edc188f2a0e7" providerId="ADAL" clId="{8A5BE852-22EC-4F11-9E38-6A283F933BAE}" dt="2024-04-15T00:43:52.744" v="5676" actId="478"/>
          <ac:graphicFrameMkLst>
            <pc:docMk/>
            <pc:sldMk cId="2117871549" sldId="367"/>
            <ac:graphicFrameMk id="6" creationId="{F7348CCD-AAEA-A4EA-AC11-0D2C96D885D7}"/>
          </ac:graphicFrameMkLst>
        </pc:graphicFrameChg>
        <pc:graphicFrameChg chg="add mod modGraphic">
          <ac:chgData name="Tyler J Yang (263947)" userId="b7d93d73-115b-40ed-85a7-edc188f2a0e7" providerId="ADAL" clId="{8A5BE852-22EC-4F11-9E38-6A283F933BAE}" dt="2024-04-15T00:56:53.940" v="6114" actId="2062"/>
          <ac:graphicFrameMkLst>
            <pc:docMk/>
            <pc:sldMk cId="2117871549" sldId="367"/>
            <ac:graphicFrameMk id="23" creationId="{CBCBA7B7-3141-2CFE-1E5A-316017ADE583}"/>
          </ac:graphicFrameMkLst>
        </pc:graphicFrameChg>
        <pc:graphicFrameChg chg="mod">
          <ac:chgData name="Tyler J Yang (263947)" userId="b7d93d73-115b-40ed-85a7-edc188f2a0e7" providerId="ADAL" clId="{8A5BE852-22EC-4F11-9E38-6A283F933BAE}" dt="2024-04-15T00:52:01.525" v="6038" actId="207"/>
          <ac:graphicFrameMkLst>
            <pc:docMk/>
            <pc:sldMk cId="2117871549" sldId="367"/>
            <ac:graphicFrameMk id="26" creationId="{CCF1A0E9-4EE2-134A-83B7-6851CBE70093}"/>
          </ac:graphicFrameMkLst>
        </pc:graphicFrameChg>
        <pc:cxnChg chg="add del mod">
          <ac:chgData name="Tyler J Yang (263947)" userId="b7d93d73-115b-40ed-85a7-edc188f2a0e7" providerId="ADAL" clId="{8A5BE852-22EC-4F11-9E38-6A283F933BAE}" dt="2024-04-15T00:40:36.864" v="5644" actId="478"/>
          <ac:cxnSpMkLst>
            <pc:docMk/>
            <pc:sldMk cId="2117871549" sldId="367"/>
            <ac:cxnSpMk id="14" creationId="{60D96890-0651-4EF2-AE6C-990878E6C6FE}"/>
          </ac:cxnSpMkLst>
        </pc:cxnChg>
      </pc:sldChg>
      <pc:sldChg chg="addSp delSp modSp add mod ord modNotesTx">
        <pc:chgData name="Tyler J Yang (263947)" userId="b7d93d73-115b-40ed-85a7-edc188f2a0e7" providerId="ADAL" clId="{8A5BE852-22EC-4F11-9E38-6A283F933BAE}" dt="2024-04-16T03:09:24.474" v="24528" actId="11529"/>
        <pc:sldMkLst>
          <pc:docMk/>
          <pc:sldMk cId="2690377720" sldId="368"/>
        </pc:sldMkLst>
        <pc:spChg chg="mod">
          <ac:chgData name="Tyler J Yang (263947)" userId="b7d93d73-115b-40ed-85a7-edc188f2a0e7" providerId="ADAL" clId="{8A5BE852-22EC-4F11-9E38-6A283F933BAE}" dt="2024-04-15T00:46:24.567" v="5826" actId="20577"/>
          <ac:spMkLst>
            <pc:docMk/>
            <pc:sldMk cId="2690377720" sldId="368"/>
            <ac:spMk id="2" creationId="{1C88814F-29F8-6C45-5997-E8788A2FE2C2}"/>
          </ac:spMkLst>
        </pc:spChg>
        <pc:spChg chg="add del mod">
          <ac:chgData name="Tyler J Yang (263947)" userId="b7d93d73-115b-40ed-85a7-edc188f2a0e7" providerId="ADAL" clId="{8A5BE852-22EC-4F11-9E38-6A283F933BAE}" dt="2024-04-16T03:07:16.361" v="24493" actId="478"/>
          <ac:spMkLst>
            <pc:docMk/>
            <pc:sldMk cId="2690377720" sldId="368"/>
            <ac:spMk id="3" creationId="{1BCA5AE4-3D45-0D7B-51A5-1CB2B906EAE9}"/>
          </ac:spMkLst>
        </pc:spChg>
        <pc:spChg chg="add del mod">
          <ac:chgData name="Tyler J Yang (263947)" userId="b7d93d73-115b-40ed-85a7-edc188f2a0e7" providerId="ADAL" clId="{8A5BE852-22EC-4F11-9E38-6A283F933BAE}" dt="2024-04-16T03:07:17.316" v="24494" actId="478"/>
          <ac:spMkLst>
            <pc:docMk/>
            <pc:sldMk cId="2690377720" sldId="368"/>
            <ac:spMk id="4" creationId="{F2215B05-EC1D-452D-322C-E08C5021C192}"/>
          </ac:spMkLst>
        </pc:spChg>
        <pc:spChg chg="add mod">
          <ac:chgData name="Tyler J Yang (263947)" userId="b7d93d73-115b-40ed-85a7-edc188f2a0e7" providerId="ADAL" clId="{8A5BE852-22EC-4F11-9E38-6A283F933BAE}" dt="2024-04-16T03:07:50.905" v="24502"/>
          <ac:spMkLst>
            <pc:docMk/>
            <pc:sldMk cId="2690377720" sldId="368"/>
            <ac:spMk id="6" creationId="{CDDDECBD-3B90-A9C4-EFFA-09A06CAB0841}"/>
          </ac:spMkLst>
        </pc:spChg>
        <pc:spChg chg="del">
          <ac:chgData name="Tyler J Yang (263947)" userId="b7d93d73-115b-40ed-85a7-edc188f2a0e7" providerId="ADAL" clId="{8A5BE852-22EC-4F11-9E38-6A283F933BAE}" dt="2024-04-15T00:31:34.026" v="5441" actId="478"/>
          <ac:spMkLst>
            <pc:docMk/>
            <pc:sldMk cId="2690377720" sldId="368"/>
            <ac:spMk id="11" creationId="{3F1D53D4-82DD-7E56-CA16-06379A57952F}"/>
          </ac:spMkLst>
        </pc:spChg>
        <pc:spChg chg="add mod">
          <ac:chgData name="Tyler J Yang (263947)" userId="b7d93d73-115b-40ed-85a7-edc188f2a0e7" providerId="ADAL" clId="{8A5BE852-22EC-4F11-9E38-6A283F933BAE}" dt="2024-04-16T03:07:55.020" v="24503"/>
          <ac:spMkLst>
            <pc:docMk/>
            <pc:sldMk cId="2690377720" sldId="368"/>
            <ac:spMk id="11" creationId="{AC092F11-5653-3B78-60B0-1D6A472F16CA}"/>
          </ac:spMkLst>
        </pc:spChg>
        <pc:spChg chg="mod">
          <ac:chgData name="Tyler J Yang (263947)" userId="b7d93d73-115b-40ed-85a7-edc188f2a0e7" providerId="ADAL" clId="{8A5BE852-22EC-4F11-9E38-6A283F933BAE}" dt="2024-04-15T00:50:49.985" v="6029" actId="1076"/>
          <ac:spMkLst>
            <pc:docMk/>
            <pc:sldMk cId="2690377720" sldId="368"/>
            <ac:spMk id="32" creationId="{C6BFB512-D3A0-31FE-11C7-F23968B003B3}"/>
          </ac:spMkLst>
        </pc:spChg>
        <pc:graphicFrameChg chg="add mod modGraphic">
          <ac:chgData name="Tyler J Yang (263947)" userId="b7d93d73-115b-40ed-85a7-edc188f2a0e7" providerId="ADAL" clId="{8A5BE852-22EC-4F11-9E38-6A283F933BAE}" dt="2024-04-15T00:56:50.047" v="6113" actId="2062"/>
          <ac:graphicFrameMkLst>
            <pc:docMk/>
            <pc:sldMk cId="2690377720" sldId="368"/>
            <ac:graphicFrameMk id="5" creationId="{21528F00-2973-22F1-143F-392C5B5897A0}"/>
          </ac:graphicFrameMkLst>
        </pc:graphicFrameChg>
        <pc:graphicFrameChg chg="del">
          <ac:chgData name="Tyler J Yang (263947)" userId="b7d93d73-115b-40ed-85a7-edc188f2a0e7" providerId="ADAL" clId="{8A5BE852-22EC-4F11-9E38-6A283F933BAE}" dt="2024-04-15T00:43:50.052" v="5675" actId="478"/>
          <ac:graphicFrameMkLst>
            <pc:docMk/>
            <pc:sldMk cId="2690377720" sldId="368"/>
            <ac:graphicFrameMk id="6" creationId="{F7348CCD-AAEA-A4EA-AC11-0D2C96D885D7}"/>
          </ac:graphicFrameMkLst>
        </pc:graphicFrameChg>
        <pc:graphicFrameChg chg="mod">
          <ac:chgData name="Tyler J Yang (263947)" userId="b7d93d73-115b-40ed-85a7-edc188f2a0e7" providerId="ADAL" clId="{8A5BE852-22EC-4F11-9E38-6A283F933BAE}" dt="2024-04-16T03:07:40.448" v="24501" actId="207"/>
          <ac:graphicFrameMkLst>
            <pc:docMk/>
            <pc:sldMk cId="2690377720" sldId="368"/>
            <ac:graphicFrameMk id="26" creationId="{CCF1A0E9-4EE2-134A-83B7-6851CBE70093}"/>
          </ac:graphicFrameMkLst>
        </pc:graphicFrameChg>
        <pc:cxnChg chg="add del mod">
          <ac:chgData name="Tyler J Yang (263947)" userId="b7d93d73-115b-40ed-85a7-edc188f2a0e7" providerId="ADAL" clId="{8A5BE852-22EC-4F11-9E38-6A283F933BAE}" dt="2024-04-16T03:09:24.474" v="24528" actId="11529"/>
          <ac:cxnSpMkLst>
            <pc:docMk/>
            <pc:sldMk cId="2690377720" sldId="368"/>
            <ac:cxnSpMk id="13" creationId="{F7F19E2B-9094-A49D-9A5E-84D0F2F37DF1}"/>
          </ac:cxnSpMkLst>
        </pc:cxnChg>
        <pc:cxnChg chg="add del mod">
          <ac:chgData name="Tyler J Yang (263947)" userId="b7d93d73-115b-40ed-85a7-edc188f2a0e7" providerId="ADAL" clId="{8A5BE852-22EC-4F11-9E38-6A283F933BAE}" dt="2024-04-16T03:09:22.328" v="24520" actId="11529"/>
          <ac:cxnSpMkLst>
            <pc:docMk/>
            <pc:sldMk cId="2690377720" sldId="368"/>
            <ac:cxnSpMk id="19" creationId="{A883C26B-8877-CED2-9DF5-E367B64D2B91}"/>
          </ac:cxnSpMkLst>
        </pc:cxnChg>
      </pc:sldChg>
      <pc:sldChg chg="addSp delSp modSp add mod modNotesTx">
        <pc:chgData name="Tyler J Yang (263947)" userId="b7d93d73-115b-40ed-85a7-edc188f2a0e7" providerId="ADAL" clId="{8A5BE852-22EC-4F11-9E38-6A283F933BAE}" dt="2024-04-16T02:38:49.762" v="18993" actId="20577"/>
        <pc:sldMkLst>
          <pc:docMk/>
          <pc:sldMk cId="203467273" sldId="369"/>
        </pc:sldMkLst>
        <pc:spChg chg="mod">
          <ac:chgData name="Tyler J Yang (263947)" userId="b7d93d73-115b-40ed-85a7-edc188f2a0e7" providerId="ADAL" clId="{8A5BE852-22EC-4F11-9E38-6A283F933BAE}" dt="2024-04-15T00:46:20.317" v="5824" actId="6549"/>
          <ac:spMkLst>
            <pc:docMk/>
            <pc:sldMk cId="203467273" sldId="369"/>
            <ac:spMk id="2" creationId="{1C88814F-29F8-6C45-5997-E8788A2FE2C2}"/>
          </ac:spMkLst>
        </pc:spChg>
        <pc:spChg chg="add del mod">
          <ac:chgData name="Tyler J Yang (263947)" userId="b7d93d73-115b-40ed-85a7-edc188f2a0e7" providerId="ADAL" clId="{8A5BE852-22EC-4F11-9E38-6A283F933BAE}" dt="2024-04-15T00:46:42.994" v="5831" actId="478"/>
          <ac:spMkLst>
            <pc:docMk/>
            <pc:sldMk cId="203467273" sldId="369"/>
            <ac:spMk id="4" creationId="{9073F734-7ECA-5E77-3F65-3FBE5234F964}"/>
          </ac:spMkLst>
        </pc:spChg>
        <pc:spChg chg="add del mod">
          <ac:chgData name="Tyler J Yang (263947)" userId="b7d93d73-115b-40ed-85a7-edc188f2a0e7" providerId="ADAL" clId="{8A5BE852-22EC-4F11-9E38-6A283F933BAE}" dt="2024-04-15T00:48:42.171" v="6002" actId="478"/>
          <ac:spMkLst>
            <pc:docMk/>
            <pc:sldMk cId="203467273" sldId="369"/>
            <ac:spMk id="5" creationId="{CD074967-BA50-6C05-0300-7572E4FD4FF1}"/>
          </ac:spMkLst>
        </pc:spChg>
        <pc:grpChg chg="del">
          <ac:chgData name="Tyler J Yang (263947)" userId="b7d93d73-115b-40ed-85a7-edc188f2a0e7" providerId="ADAL" clId="{8A5BE852-22EC-4F11-9E38-6A283F933BAE}" dt="2024-04-15T00:46:47.634" v="5833" actId="478"/>
          <ac:grpSpMkLst>
            <pc:docMk/>
            <pc:sldMk cId="203467273" sldId="369"/>
            <ac:grpSpMk id="23" creationId="{7A30FB9D-56E9-68C8-A57B-520B6161D5EA}"/>
          </ac:grpSpMkLst>
        </pc:grpChg>
        <pc:grpChg chg="del">
          <ac:chgData name="Tyler J Yang (263947)" userId="b7d93d73-115b-40ed-85a7-edc188f2a0e7" providerId="ADAL" clId="{8A5BE852-22EC-4F11-9E38-6A283F933BAE}" dt="2024-04-15T00:46:46.211" v="5832" actId="478"/>
          <ac:grpSpMkLst>
            <pc:docMk/>
            <pc:sldMk cId="203467273" sldId="369"/>
            <ac:grpSpMk id="24" creationId="{13B21A34-4025-091A-FAC6-20172B72C508}"/>
          </ac:grpSpMkLst>
        </pc:grpChg>
        <pc:graphicFrameChg chg="add mod modGraphic">
          <ac:chgData name="Tyler J Yang (263947)" userId="b7d93d73-115b-40ed-85a7-edc188f2a0e7" providerId="ADAL" clId="{8A5BE852-22EC-4F11-9E38-6A283F933BAE}" dt="2024-04-15T00:56:46.166" v="6112" actId="2062"/>
          <ac:graphicFrameMkLst>
            <pc:docMk/>
            <pc:sldMk cId="203467273" sldId="369"/>
            <ac:graphicFrameMk id="3" creationId="{18266058-F908-313C-4896-9B096329D83D}"/>
          </ac:graphicFrameMkLst>
        </pc:graphicFrameChg>
        <pc:graphicFrameChg chg="del">
          <ac:chgData name="Tyler J Yang (263947)" userId="b7d93d73-115b-40ed-85a7-edc188f2a0e7" providerId="ADAL" clId="{8A5BE852-22EC-4F11-9E38-6A283F933BAE}" dt="2024-04-15T00:43:25.717" v="5673" actId="478"/>
          <ac:graphicFrameMkLst>
            <pc:docMk/>
            <pc:sldMk cId="203467273" sldId="369"/>
            <ac:graphicFrameMk id="6" creationId="{F7348CCD-AAEA-A4EA-AC11-0D2C96D885D7}"/>
          </ac:graphicFrameMkLst>
        </pc:graphicFrameChg>
        <pc:graphicFrameChg chg="mod">
          <ac:chgData name="Tyler J Yang (263947)" userId="b7d93d73-115b-40ed-85a7-edc188f2a0e7" providerId="ADAL" clId="{8A5BE852-22EC-4F11-9E38-6A283F933BAE}" dt="2024-04-15T00:51:49.751" v="6033" actId="207"/>
          <ac:graphicFrameMkLst>
            <pc:docMk/>
            <pc:sldMk cId="203467273" sldId="369"/>
            <ac:graphicFrameMk id="26" creationId="{CCF1A0E9-4EE2-134A-83B7-6851CBE70093}"/>
          </ac:graphicFrameMkLst>
        </pc:graphicFrameChg>
      </pc:sldChg>
      <pc:sldChg chg="addSp delSp modSp add mod ord modNotesTx">
        <pc:chgData name="Tyler J Yang (263947)" userId="b7d93d73-115b-40ed-85a7-edc188f2a0e7" providerId="ADAL" clId="{8A5BE852-22EC-4F11-9E38-6A283F933BAE}" dt="2024-04-16T02:37:50.838" v="18634" actId="5793"/>
        <pc:sldMkLst>
          <pc:docMk/>
          <pc:sldMk cId="1320305384" sldId="370"/>
        </pc:sldMkLst>
        <pc:spChg chg="mod">
          <ac:chgData name="Tyler J Yang (263947)" userId="b7d93d73-115b-40ed-85a7-edc188f2a0e7" providerId="ADAL" clId="{8A5BE852-22EC-4F11-9E38-6A283F933BAE}" dt="2024-04-15T00:44:02.502" v="5695" actId="20577"/>
          <ac:spMkLst>
            <pc:docMk/>
            <pc:sldMk cId="1320305384" sldId="370"/>
            <ac:spMk id="2" creationId="{1C88814F-29F8-6C45-5997-E8788A2FE2C2}"/>
          </ac:spMkLst>
        </pc:spChg>
        <pc:spChg chg="del topLvl">
          <ac:chgData name="Tyler J Yang (263947)" userId="b7d93d73-115b-40ed-85a7-edc188f2a0e7" providerId="ADAL" clId="{8A5BE852-22EC-4F11-9E38-6A283F933BAE}" dt="2024-04-15T00:44:11.052" v="5701" actId="478"/>
          <ac:spMkLst>
            <pc:docMk/>
            <pc:sldMk cId="1320305384" sldId="370"/>
            <ac:spMk id="20" creationId="{FF10AD8B-B888-6155-9D35-26B3E96352C5}"/>
          </ac:spMkLst>
        </pc:spChg>
        <pc:spChg chg="del mod topLvl">
          <ac:chgData name="Tyler J Yang (263947)" userId="b7d93d73-115b-40ed-85a7-edc188f2a0e7" providerId="ADAL" clId="{8A5BE852-22EC-4F11-9E38-6A283F933BAE}" dt="2024-04-15T00:44:09.340" v="5700" actId="478"/>
          <ac:spMkLst>
            <pc:docMk/>
            <pc:sldMk cId="1320305384" sldId="370"/>
            <ac:spMk id="22" creationId="{D94B4B9D-262B-12FB-D869-6F9211700821}"/>
          </ac:spMkLst>
        </pc:spChg>
        <pc:grpChg chg="del">
          <ac:chgData name="Tyler J Yang (263947)" userId="b7d93d73-115b-40ed-85a7-edc188f2a0e7" providerId="ADAL" clId="{8A5BE852-22EC-4F11-9E38-6A283F933BAE}" dt="2024-04-15T00:44:07.881" v="5698" actId="478"/>
          <ac:grpSpMkLst>
            <pc:docMk/>
            <pc:sldMk cId="1320305384" sldId="370"/>
            <ac:grpSpMk id="23" creationId="{7A30FB9D-56E9-68C8-A57B-520B6161D5EA}"/>
          </ac:grpSpMkLst>
        </pc:grpChg>
        <pc:grpChg chg="del">
          <ac:chgData name="Tyler J Yang (263947)" userId="b7d93d73-115b-40ed-85a7-edc188f2a0e7" providerId="ADAL" clId="{8A5BE852-22EC-4F11-9E38-6A283F933BAE}" dt="2024-04-15T00:44:09.340" v="5700" actId="478"/>
          <ac:grpSpMkLst>
            <pc:docMk/>
            <pc:sldMk cId="1320305384" sldId="370"/>
            <ac:grpSpMk id="24" creationId="{13B21A34-4025-091A-FAC6-20172B72C508}"/>
          </ac:grpSpMkLst>
        </pc:grpChg>
        <pc:graphicFrameChg chg="add mod modGraphic">
          <ac:chgData name="Tyler J Yang (263947)" userId="b7d93d73-115b-40ed-85a7-edc188f2a0e7" providerId="ADAL" clId="{8A5BE852-22EC-4F11-9E38-6A283F933BAE}" dt="2024-04-15T00:56:41.653" v="6111" actId="2062"/>
          <ac:graphicFrameMkLst>
            <pc:docMk/>
            <pc:sldMk cId="1320305384" sldId="370"/>
            <ac:graphicFrameMk id="3" creationId="{A6308B2E-77A6-5A17-4958-AA9A2CA8FF28}"/>
          </ac:graphicFrameMkLst>
        </pc:graphicFrameChg>
        <pc:graphicFrameChg chg="mod">
          <ac:chgData name="Tyler J Yang (263947)" userId="b7d93d73-115b-40ed-85a7-edc188f2a0e7" providerId="ADAL" clId="{8A5BE852-22EC-4F11-9E38-6A283F933BAE}" dt="2024-04-15T00:44:06.615" v="5697" actId="207"/>
          <ac:graphicFrameMkLst>
            <pc:docMk/>
            <pc:sldMk cId="1320305384" sldId="370"/>
            <ac:graphicFrameMk id="26" creationId="{CCF1A0E9-4EE2-134A-83B7-6851CBE70093}"/>
          </ac:graphicFrameMkLst>
        </pc:graphicFrameChg>
      </pc:sldChg>
      <pc:sldChg chg="modSp add del mod ord">
        <pc:chgData name="Tyler J Yang (263947)" userId="b7d93d73-115b-40ed-85a7-edc188f2a0e7" providerId="ADAL" clId="{8A5BE852-22EC-4F11-9E38-6A283F933BAE}" dt="2024-04-15T01:19:30.557" v="7187" actId="47"/>
        <pc:sldMkLst>
          <pc:docMk/>
          <pc:sldMk cId="3168771935" sldId="371"/>
        </pc:sldMkLst>
        <pc:spChg chg="mod">
          <ac:chgData name="Tyler J Yang (263947)" userId="b7d93d73-115b-40ed-85a7-edc188f2a0e7" providerId="ADAL" clId="{8A5BE852-22EC-4F11-9E38-6A283F933BAE}" dt="2024-04-15T01:17:56.734" v="7156" actId="20577"/>
          <ac:spMkLst>
            <pc:docMk/>
            <pc:sldMk cId="3168771935" sldId="371"/>
            <ac:spMk id="4" creationId="{EFCBA2EA-EE71-261C-702C-86F0CA6250BF}"/>
          </ac:spMkLst>
        </pc:spChg>
      </pc:sldChg>
      <pc:sldChg chg="modSp add del mod">
        <pc:chgData name="Tyler J Yang (263947)" userId="b7d93d73-115b-40ed-85a7-edc188f2a0e7" providerId="ADAL" clId="{8A5BE852-22EC-4F11-9E38-6A283F933BAE}" dt="2024-04-15T01:13:42.839" v="6954" actId="47"/>
        <pc:sldMkLst>
          <pc:docMk/>
          <pc:sldMk cId="3192099552" sldId="371"/>
        </pc:sldMkLst>
        <pc:spChg chg="mod">
          <ac:chgData name="Tyler J Yang (263947)" userId="b7d93d73-115b-40ed-85a7-edc188f2a0e7" providerId="ADAL" clId="{8A5BE852-22EC-4F11-9E38-6A283F933BAE}" dt="2024-04-15T01:12:48.125" v="6888" actId="2710"/>
          <ac:spMkLst>
            <pc:docMk/>
            <pc:sldMk cId="3192099552" sldId="371"/>
            <ac:spMk id="3" creationId="{17771744-FE59-12F3-0417-596FB6FE5552}"/>
          </ac:spMkLst>
        </pc:spChg>
      </pc:sldChg>
      <pc:sldChg chg="new del">
        <pc:chgData name="Tyler J Yang (263947)" userId="b7d93d73-115b-40ed-85a7-edc188f2a0e7" providerId="ADAL" clId="{8A5BE852-22EC-4F11-9E38-6A283F933BAE}" dt="2024-04-15T01:17:28.286" v="7085" actId="680"/>
        <pc:sldMkLst>
          <pc:docMk/>
          <pc:sldMk cId="72178045" sldId="372"/>
        </pc:sldMkLst>
      </pc:sldChg>
      <pc:sldChg chg="addSp modSp add mod ord modNotesTx">
        <pc:chgData name="Tyler J Yang (263947)" userId="b7d93d73-115b-40ed-85a7-edc188f2a0e7" providerId="ADAL" clId="{8A5BE852-22EC-4F11-9E38-6A283F933BAE}" dt="2024-04-16T02:58:36.613" v="24113"/>
        <pc:sldMkLst>
          <pc:docMk/>
          <pc:sldMk cId="3122459130" sldId="372"/>
        </pc:sldMkLst>
        <pc:spChg chg="mod">
          <ac:chgData name="Tyler J Yang (263947)" userId="b7d93d73-115b-40ed-85a7-edc188f2a0e7" providerId="ADAL" clId="{8A5BE852-22EC-4F11-9E38-6A283F933BAE}" dt="2024-04-16T02:54:39.712" v="22907" actId="6549"/>
          <ac:spMkLst>
            <pc:docMk/>
            <pc:sldMk cId="3122459130" sldId="372"/>
            <ac:spMk id="2" creationId="{8D5C320A-21E9-DDA4-CD00-36BF1ADC669C}"/>
          </ac:spMkLst>
        </pc:spChg>
        <pc:spChg chg="mod">
          <ac:chgData name="Tyler J Yang (263947)" userId="b7d93d73-115b-40ed-85a7-edc188f2a0e7" providerId="ADAL" clId="{8A5BE852-22EC-4F11-9E38-6A283F933BAE}" dt="2024-04-16T02:56:04.466" v="23310" actId="20577"/>
          <ac:spMkLst>
            <pc:docMk/>
            <pc:sldMk cId="3122459130" sldId="372"/>
            <ac:spMk id="3" creationId="{17771744-FE59-12F3-0417-596FB6FE5552}"/>
          </ac:spMkLst>
        </pc:spChg>
        <pc:spChg chg="add mod">
          <ac:chgData name="Tyler J Yang (263947)" userId="b7d93d73-115b-40ed-85a7-edc188f2a0e7" providerId="ADAL" clId="{8A5BE852-22EC-4F11-9E38-6A283F933BAE}" dt="2024-04-16T02:56:09.605" v="23312" actId="767"/>
          <ac:spMkLst>
            <pc:docMk/>
            <pc:sldMk cId="3122459130" sldId="372"/>
            <ac:spMk id="4" creationId="{6E55EFB3-1C24-20D0-6B2F-837A749D063F}"/>
          </ac:spMkLst>
        </pc:spChg>
        <pc:spChg chg="add mod">
          <ac:chgData name="Tyler J Yang (263947)" userId="b7d93d73-115b-40ed-85a7-edc188f2a0e7" providerId="ADAL" clId="{8A5BE852-22EC-4F11-9E38-6A283F933BAE}" dt="2024-04-16T02:56:41.516" v="23363" actId="20577"/>
          <ac:spMkLst>
            <pc:docMk/>
            <pc:sldMk cId="3122459130" sldId="372"/>
            <ac:spMk id="5" creationId="{AB0376D4-25F0-A434-5254-B05BB0E81914}"/>
          </ac:spMkLst>
        </pc:spChg>
      </pc:sldChg>
      <pc:sldChg chg="new del">
        <pc:chgData name="Tyler J Yang (263947)" userId="b7d93d73-115b-40ed-85a7-edc188f2a0e7" providerId="ADAL" clId="{8A5BE852-22EC-4F11-9E38-6A283F933BAE}" dt="2024-04-15T01:16:39.595" v="7075" actId="680"/>
        <pc:sldMkLst>
          <pc:docMk/>
          <pc:sldMk cId="3537690699" sldId="372"/>
        </pc:sldMkLst>
      </pc:sldChg>
      <pc:sldChg chg="new add del">
        <pc:chgData name="Tyler J Yang (263947)" userId="b7d93d73-115b-40ed-85a7-edc188f2a0e7" providerId="ADAL" clId="{8A5BE852-22EC-4F11-9E38-6A283F933BAE}" dt="2024-04-15T01:16:32.519" v="7072" actId="680"/>
        <pc:sldMkLst>
          <pc:docMk/>
          <pc:sldMk cId="3734150379" sldId="372"/>
        </pc:sldMkLst>
      </pc:sldChg>
      <pc:sldChg chg="add del">
        <pc:chgData name="Tyler J Yang (263947)" userId="b7d93d73-115b-40ed-85a7-edc188f2a0e7" providerId="ADAL" clId="{8A5BE852-22EC-4F11-9E38-6A283F933BAE}" dt="2024-04-15T01:24:27.376" v="7293" actId="2890"/>
        <pc:sldMkLst>
          <pc:docMk/>
          <pc:sldMk cId="409234287" sldId="373"/>
        </pc:sldMkLst>
      </pc:sldChg>
      <pc:sldChg chg="modSp add mod ord">
        <pc:chgData name="Tyler J Yang (263947)" userId="b7d93d73-115b-40ed-85a7-edc188f2a0e7" providerId="ADAL" clId="{8A5BE852-22EC-4F11-9E38-6A283F933BAE}" dt="2024-04-16T03:26:43.319" v="24549" actId="20578"/>
        <pc:sldMkLst>
          <pc:docMk/>
          <pc:sldMk cId="3205465137" sldId="373"/>
        </pc:sldMkLst>
        <pc:spChg chg="mod">
          <ac:chgData name="Tyler J Yang (263947)" userId="b7d93d73-115b-40ed-85a7-edc188f2a0e7" providerId="ADAL" clId="{8A5BE852-22EC-4F11-9E38-6A283F933BAE}" dt="2024-04-16T02:58:42.974" v="24117"/>
          <ac:spMkLst>
            <pc:docMk/>
            <pc:sldMk cId="3205465137" sldId="373"/>
            <ac:spMk id="4" creationId="{EFCBA2EA-EE71-261C-702C-86F0CA6250BF}"/>
          </ac:spMkLst>
        </pc:spChg>
      </pc:sldChg>
      <pc:sldChg chg="ord modNotesTx">
        <pc:chgData name="Tyler J Yang (263947)" userId="b7d93d73-115b-40ed-85a7-edc188f2a0e7" providerId="ADAL" clId="{8A5BE852-22EC-4F11-9E38-6A283F933BAE}" dt="2024-04-16T02:02:04.097" v="14121" actId="20577"/>
        <pc:sldMkLst>
          <pc:docMk/>
          <pc:sldMk cId="3315780358" sldId="374"/>
        </pc:sldMkLst>
      </pc:sldChg>
      <pc:sldChg chg="modNotesTx">
        <pc:chgData name="Tyler J Yang (263947)" userId="b7d93d73-115b-40ed-85a7-edc188f2a0e7" providerId="ADAL" clId="{8A5BE852-22EC-4F11-9E38-6A283F933BAE}" dt="2024-04-16T01:36:08.355" v="8078" actId="20577"/>
        <pc:sldMkLst>
          <pc:docMk/>
          <pc:sldMk cId="1855767682" sldId="375"/>
        </pc:sldMkLst>
      </pc:sldChg>
      <pc:sldChg chg="modNotesTx">
        <pc:chgData name="Tyler J Yang (263947)" userId="b7d93d73-115b-40ed-85a7-edc188f2a0e7" providerId="ADAL" clId="{8A5BE852-22EC-4F11-9E38-6A283F933BAE}" dt="2024-04-16T02:03:48.698" v="14497" actId="20577"/>
        <pc:sldMkLst>
          <pc:docMk/>
          <pc:sldMk cId="3604987065" sldId="377"/>
        </pc:sldMkLst>
      </pc:sldChg>
      <pc:sldChg chg="addSp delSp modSp add mod delAnim modAnim modNotesTx">
        <pc:chgData name="Tyler J Yang (263947)" userId="b7d93d73-115b-40ed-85a7-edc188f2a0e7" providerId="ADAL" clId="{8A5BE852-22EC-4F11-9E38-6A283F933BAE}" dt="2024-04-16T03:06:09.022" v="24487" actId="20577"/>
        <pc:sldMkLst>
          <pc:docMk/>
          <pc:sldMk cId="1803522608" sldId="378"/>
        </pc:sldMkLst>
        <pc:spChg chg="mod">
          <ac:chgData name="Tyler J Yang (263947)" userId="b7d93d73-115b-40ed-85a7-edc188f2a0e7" providerId="ADAL" clId="{8A5BE852-22EC-4F11-9E38-6A283F933BAE}" dt="2024-04-16T02:28:58.949" v="16581" actId="20577"/>
          <ac:spMkLst>
            <pc:docMk/>
            <pc:sldMk cId="1803522608" sldId="378"/>
            <ac:spMk id="2" creationId="{1C88814F-29F8-6C45-5997-E8788A2FE2C2}"/>
          </ac:spMkLst>
        </pc:spChg>
        <pc:spChg chg="mod">
          <ac:chgData name="Tyler J Yang (263947)" userId="b7d93d73-115b-40ed-85a7-edc188f2a0e7" providerId="ADAL" clId="{8A5BE852-22EC-4F11-9E38-6A283F933BAE}" dt="2024-04-16T02:16:48.731" v="14934" actId="20577"/>
          <ac:spMkLst>
            <pc:docMk/>
            <pc:sldMk cId="1803522608" sldId="378"/>
            <ac:spMk id="3" creationId="{2727D364-34DB-91E2-11FF-8E57CDF364AB}"/>
          </ac:spMkLst>
        </pc:spChg>
        <pc:spChg chg="del">
          <ac:chgData name="Tyler J Yang (263947)" userId="b7d93d73-115b-40ed-85a7-edc188f2a0e7" providerId="ADAL" clId="{8A5BE852-22EC-4F11-9E38-6A283F933BAE}" dt="2024-04-16T02:05:02.318" v="14507" actId="478"/>
          <ac:spMkLst>
            <pc:docMk/>
            <pc:sldMk cId="1803522608" sldId="378"/>
            <ac:spMk id="4" creationId="{6E84BFA9-8E13-EBC4-A2FD-5B068C6A9517}"/>
          </ac:spMkLst>
        </pc:spChg>
        <pc:spChg chg="del">
          <ac:chgData name="Tyler J Yang (263947)" userId="b7d93d73-115b-40ed-85a7-edc188f2a0e7" providerId="ADAL" clId="{8A5BE852-22EC-4F11-9E38-6A283F933BAE}" dt="2024-04-16T02:05:02.318" v="14507" actId="478"/>
          <ac:spMkLst>
            <pc:docMk/>
            <pc:sldMk cId="1803522608" sldId="378"/>
            <ac:spMk id="5" creationId="{3E2E0C82-82E4-DCA1-90AA-6A0661FD786A}"/>
          </ac:spMkLst>
        </pc:spChg>
        <pc:spChg chg="del">
          <ac:chgData name="Tyler J Yang (263947)" userId="b7d93d73-115b-40ed-85a7-edc188f2a0e7" providerId="ADAL" clId="{8A5BE852-22EC-4F11-9E38-6A283F933BAE}" dt="2024-04-16T02:05:02.318" v="14507" actId="478"/>
          <ac:spMkLst>
            <pc:docMk/>
            <pc:sldMk cId="1803522608" sldId="378"/>
            <ac:spMk id="6" creationId="{93E039B3-1AF4-42EC-FB02-74770193C81F}"/>
          </ac:spMkLst>
        </pc:spChg>
        <pc:spChg chg="del">
          <ac:chgData name="Tyler J Yang (263947)" userId="b7d93d73-115b-40ed-85a7-edc188f2a0e7" providerId="ADAL" clId="{8A5BE852-22EC-4F11-9E38-6A283F933BAE}" dt="2024-04-16T02:05:02.318" v="14507" actId="478"/>
          <ac:spMkLst>
            <pc:docMk/>
            <pc:sldMk cId="1803522608" sldId="378"/>
            <ac:spMk id="9" creationId="{0D469395-1A48-FA1C-A262-8F75A25D54E1}"/>
          </ac:spMkLst>
        </pc:spChg>
        <pc:spChg chg="add del mod">
          <ac:chgData name="Tyler J Yang (263947)" userId="b7d93d73-115b-40ed-85a7-edc188f2a0e7" providerId="ADAL" clId="{8A5BE852-22EC-4F11-9E38-6A283F933BAE}" dt="2024-04-16T02:04:59.772" v="14506" actId="478"/>
          <ac:spMkLst>
            <pc:docMk/>
            <pc:sldMk cId="1803522608" sldId="378"/>
            <ac:spMk id="12" creationId="{B11E2670-36F9-63B8-3814-C60BD720FBF6}"/>
          </ac:spMkLst>
        </pc:spChg>
        <pc:spChg chg="add del mod">
          <ac:chgData name="Tyler J Yang (263947)" userId="b7d93d73-115b-40ed-85a7-edc188f2a0e7" providerId="ADAL" clId="{8A5BE852-22EC-4F11-9E38-6A283F933BAE}" dt="2024-04-16T02:05:08.381" v="14532" actId="22"/>
          <ac:spMkLst>
            <pc:docMk/>
            <pc:sldMk cId="1803522608" sldId="378"/>
            <ac:spMk id="14" creationId="{BBCDCB9B-6B8D-072B-A19D-29BCD97DE8A3}"/>
          </ac:spMkLst>
        </pc:spChg>
        <pc:spChg chg="mod">
          <ac:chgData name="Tyler J Yang (263947)" userId="b7d93d73-115b-40ed-85a7-edc188f2a0e7" providerId="ADAL" clId="{8A5BE852-22EC-4F11-9E38-6A283F933BAE}" dt="2024-04-16T02:05:42.005" v="14536"/>
          <ac:spMkLst>
            <pc:docMk/>
            <pc:sldMk cId="1803522608" sldId="378"/>
            <ac:spMk id="19" creationId="{7C7F8C10-DDBE-A3A0-C525-D8521D48FCFE}"/>
          </ac:spMkLst>
        </pc:spChg>
        <pc:spChg chg="mod">
          <ac:chgData name="Tyler J Yang (263947)" userId="b7d93d73-115b-40ed-85a7-edc188f2a0e7" providerId="ADAL" clId="{8A5BE852-22EC-4F11-9E38-6A283F933BAE}" dt="2024-04-16T02:05:42.005" v="14536"/>
          <ac:spMkLst>
            <pc:docMk/>
            <pc:sldMk cId="1803522608" sldId="378"/>
            <ac:spMk id="21" creationId="{41C4E43A-EE3E-843B-5C4E-07AC3ADA66DC}"/>
          </ac:spMkLst>
        </pc:spChg>
        <pc:spChg chg="add mod topLvl">
          <ac:chgData name="Tyler J Yang (263947)" userId="b7d93d73-115b-40ed-85a7-edc188f2a0e7" providerId="ADAL" clId="{8A5BE852-22EC-4F11-9E38-6A283F933BAE}" dt="2024-04-16T02:19:03.529" v="14982" actId="164"/>
          <ac:spMkLst>
            <pc:docMk/>
            <pc:sldMk cId="1803522608" sldId="378"/>
            <ac:spMk id="22" creationId="{66C8BB83-1FDA-1CDF-EC38-E4A1DD02500A}"/>
          </ac:spMkLst>
        </pc:spChg>
        <pc:spChg chg="add del mod">
          <ac:chgData name="Tyler J Yang (263947)" userId="b7d93d73-115b-40ed-85a7-edc188f2a0e7" providerId="ADAL" clId="{8A5BE852-22EC-4F11-9E38-6A283F933BAE}" dt="2024-04-16T02:13:28.024" v="14820" actId="478"/>
          <ac:spMkLst>
            <pc:docMk/>
            <pc:sldMk cId="1803522608" sldId="378"/>
            <ac:spMk id="26" creationId="{A8A4C961-4BB9-56BF-4CF8-09E9233C2F11}"/>
          </ac:spMkLst>
        </pc:spChg>
        <pc:spChg chg="add del mod">
          <ac:chgData name="Tyler J Yang (263947)" userId="b7d93d73-115b-40ed-85a7-edc188f2a0e7" providerId="ADAL" clId="{8A5BE852-22EC-4F11-9E38-6A283F933BAE}" dt="2024-04-16T02:13:37.977" v="14828" actId="478"/>
          <ac:spMkLst>
            <pc:docMk/>
            <pc:sldMk cId="1803522608" sldId="378"/>
            <ac:spMk id="31" creationId="{124B0913-5D57-38A6-AC00-7EBA63F8E401}"/>
          </ac:spMkLst>
        </pc:spChg>
        <pc:spChg chg="add mod">
          <ac:chgData name="Tyler J Yang (263947)" userId="b7d93d73-115b-40ed-85a7-edc188f2a0e7" providerId="ADAL" clId="{8A5BE852-22EC-4F11-9E38-6A283F933BAE}" dt="2024-04-16T02:18:54.806" v="14981" actId="207"/>
          <ac:spMkLst>
            <pc:docMk/>
            <pc:sldMk cId="1803522608" sldId="378"/>
            <ac:spMk id="39" creationId="{5ADD24CF-DF2D-3D8F-1A25-15116F449E9C}"/>
          </ac:spMkLst>
        </pc:spChg>
        <pc:spChg chg="add del mod">
          <ac:chgData name="Tyler J Yang (263947)" userId="b7d93d73-115b-40ed-85a7-edc188f2a0e7" providerId="ADAL" clId="{8A5BE852-22EC-4F11-9E38-6A283F933BAE}" dt="2024-04-16T02:17:39.541" v="14961" actId="478"/>
          <ac:spMkLst>
            <pc:docMk/>
            <pc:sldMk cId="1803522608" sldId="378"/>
            <ac:spMk id="40" creationId="{7EA5FC71-3F1C-314A-485C-C8E5C354B99D}"/>
          </ac:spMkLst>
        </pc:spChg>
        <pc:spChg chg="add mod">
          <ac:chgData name="Tyler J Yang (263947)" userId="b7d93d73-115b-40ed-85a7-edc188f2a0e7" providerId="ADAL" clId="{8A5BE852-22EC-4F11-9E38-6A283F933BAE}" dt="2024-04-16T02:17:29.204" v="14959" actId="207"/>
          <ac:spMkLst>
            <pc:docMk/>
            <pc:sldMk cId="1803522608" sldId="378"/>
            <ac:spMk id="41" creationId="{1BC0C00E-A55B-BAAD-2940-29B083C05F13}"/>
          </ac:spMkLst>
        </pc:spChg>
        <pc:grpChg chg="add del mod">
          <ac:chgData name="Tyler J Yang (263947)" userId="b7d93d73-115b-40ed-85a7-edc188f2a0e7" providerId="ADAL" clId="{8A5BE852-22EC-4F11-9E38-6A283F933BAE}" dt="2024-04-16T02:14:07.858" v="14834" actId="478"/>
          <ac:grpSpMkLst>
            <pc:docMk/>
            <pc:sldMk cId="1803522608" sldId="378"/>
            <ac:grpSpMk id="17" creationId="{5102C59A-C7DC-6353-E2A0-6B94114F93F0}"/>
          </ac:grpSpMkLst>
        </pc:grpChg>
        <pc:grpChg chg="mod">
          <ac:chgData name="Tyler J Yang (263947)" userId="b7d93d73-115b-40ed-85a7-edc188f2a0e7" providerId="ADAL" clId="{8A5BE852-22EC-4F11-9E38-6A283F933BAE}" dt="2024-04-16T02:05:42.005" v="14536"/>
          <ac:grpSpMkLst>
            <pc:docMk/>
            <pc:sldMk cId="1803522608" sldId="378"/>
            <ac:grpSpMk id="18" creationId="{48CE3176-9D42-7D2F-4349-D1A9E69BF78F}"/>
          </ac:grpSpMkLst>
        </pc:grpChg>
        <pc:grpChg chg="add mod">
          <ac:chgData name="Tyler J Yang (263947)" userId="b7d93d73-115b-40ed-85a7-edc188f2a0e7" providerId="ADAL" clId="{8A5BE852-22EC-4F11-9E38-6A283F933BAE}" dt="2024-04-16T02:13:17.544" v="14813" actId="164"/>
          <ac:grpSpMkLst>
            <pc:docMk/>
            <pc:sldMk cId="1803522608" sldId="378"/>
            <ac:grpSpMk id="27" creationId="{25BA75D4-41A3-C329-6B4D-4AA9AB7FD54E}"/>
          </ac:grpSpMkLst>
        </pc:grpChg>
        <pc:grpChg chg="add del mod">
          <ac:chgData name="Tyler J Yang (263947)" userId="b7d93d73-115b-40ed-85a7-edc188f2a0e7" providerId="ADAL" clId="{8A5BE852-22EC-4F11-9E38-6A283F933BAE}" dt="2024-04-16T02:18:36.876" v="14976" actId="165"/>
          <ac:grpSpMkLst>
            <pc:docMk/>
            <pc:sldMk cId="1803522608" sldId="378"/>
            <ac:grpSpMk id="32" creationId="{6975EC51-BCF3-D024-325F-0274988BDD92}"/>
          </ac:grpSpMkLst>
        </pc:grpChg>
        <pc:grpChg chg="add mod">
          <ac:chgData name="Tyler J Yang (263947)" userId="b7d93d73-115b-40ed-85a7-edc188f2a0e7" providerId="ADAL" clId="{8A5BE852-22EC-4F11-9E38-6A283F933BAE}" dt="2024-04-16T02:19:03.529" v="14982" actId="164"/>
          <ac:grpSpMkLst>
            <pc:docMk/>
            <pc:sldMk cId="1803522608" sldId="378"/>
            <ac:grpSpMk id="42" creationId="{E985BDD0-CDAC-9DFE-E366-E7EF36DBB3AA}"/>
          </ac:grpSpMkLst>
        </pc:grpChg>
        <pc:graphicFrameChg chg="add del">
          <ac:chgData name="Tyler J Yang (263947)" userId="b7d93d73-115b-40ed-85a7-edc188f2a0e7" providerId="ADAL" clId="{8A5BE852-22EC-4F11-9E38-6A283F933BAE}" dt="2024-04-16T02:05:02.318" v="14507" actId="478"/>
          <ac:graphicFrameMkLst>
            <pc:docMk/>
            <pc:sldMk cId="1803522608" sldId="378"/>
            <ac:graphicFrameMk id="7" creationId="{8B0337BD-65E2-6B19-D50C-7D6F674F0D82}"/>
          </ac:graphicFrameMkLst>
        </pc:graphicFrameChg>
        <pc:picChg chg="add del mod ord modVis">
          <ac:chgData name="Tyler J Yang (263947)" userId="b7d93d73-115b-40ed-85a7-edc188f2a0e7" providerId="ADAL" clId="{8A5BE852-22EC-4F11-9E38-6A283F933BAE}" dt="2024-04-16T02:13:36.600" v="14827" actId="478"/>
          <ac:picMkLst>
            <pc:docMk/>
            <pc:sldMk cId="1803522608" sldId="378"/>
            <ac:picMk id="16" creationId="{BBF28171-ABD1-E620-70A4-2B16C873C1B3}"/>
          </ac:picMkLst>
        </pc:picChg>
        <pc:picChg chg="mod">
          <ac:chgData name="Tyler J Yang (263947)" userId="b7d93d73-115b-40ed-85a7-edc188f2a0e7" providerId="ADAL" clId="{8A5BE852-22EC-4F11-9E38-6A283F933BAE}" dt="2024-04-16T02:05:49.841" v="14540" actId="1076"/>
          <ac:picMkLst>
            <pc:docMk/>
            <pc:sldMk cId="1803522608" sldId="378"/>
            <ac:picMk id="20" creationId="{674AB54D-AB9E-8BD1-16F9-C2A598EA4911}"/>
          </ac:picMkLst>
        </pc:picChg>
        <pc:picChg chg="add mod">
          <ac:chgData name="Tyler J Yang (263947)" userId="b7d93d73-115b-40ed-85a7-edc188f2a0e7" providerId="ADAL" clId="{8A5BE852-22EC-4F11-9E38-6A283F933BAE}" dt="2024-04-16T02:12:53.855" v="14803"/>
          <ac:picMkLst>
            <pc:docMk/>
            <pc:sldMk cId="1803522608" sldId="378"/>
            <ac:picMk id="23" creationId="{00811B9F-A1A7-DE8E-DED4-CC78129CF460}"/>
          </ac:picMkLst>
        </pc:picChg>
        <pc:picChg chg="add del mod">
          <ac:chgData name="Tyler J Yang (263947)" userId="b7d93d73-115b-40ed-85a7-edc188f2a0e7" providerId="ADAL" clId="{8A5BE852-22EC-4F11-9E38-6A283F933BAE}" dt="2024-04-16T02:13:27.296" v="14818" actId="1076"/>
          <ac:picMkLst>
            <pc:docMk/>
            <pc:sldMk cId="1803522608" sldId="378"/>
            <ac:picMk id="24" creationId="{6744D61C-2813-B239-9AE5-4A7E58817C8C}"/>
          </ac:picMkLst>
        </pc:picChg>
        <pc:picChg chg="add del mod">
          <ac:chgData name="Tyler J Yang (263947)" userId="b7d93d73-115b-40ed-85a7-edc188f2a0e7" providerId="ADAL" clId="{8A5BE852-22EC-4F11-9E38-6A283F933BAE}" dt="2024-04-16T02:13:36.245" v="14826" actId="478"/>
          <ac:picMkLst>
            <pc:docMk/>
            <pc:sldMk cId="1803522608" sldId="378"/>
            <ac:picMk id="28" creationId="{9711D3D9-3169-6571-EC7A-FA0BD51F28F9}"/>
          </ac:picMkLst>
        </pc:picChg>
        <pc:picChg chg="add mod topLvl">
          <ac:chgData name="Tyler J Yang (263947)" userId="b7d93d73-115b-40ed-85a7-edc188f2a0e7" providerId="ADAL" clId="{8A5BE852-22EC-4F11-9E38-6A283F933BAE}" dt="2024-04-16T02:19:03.529" v="14982" actId="164"/>
          <ac:picMkLst>
            <pc:docMk/>
            <pc:sldMk cId="1803522608" sldId="378"/>
            <ac:picMk id="29" creationId="{29393DD8-BEB4-17FC-3C65-1ACC5D38A437}"/>
          </ac:picMkLst>
        </pc:picChg>
        <pc:picChg chg="add mod">
          <ac:chgData name="Tyler J Yang (263947)" userId="b7d93d73-115b-40ed-85a7-edc188f2a0e7" providerId="ADAL" clId="{8A5BE852-22EC-4F11-9E38-6A283F933BAE}" dt="2024-04-16T02:18:02.557" v="14967" actId="1076"/>
          <ac:picMkLst>
            <pc:docMk/>
            <pc:sldMk cId="1803522608" sldId="378"/>
            <ac:picMk id="34" creationId="{86BC2B54-FDAD-EBAF-787B-933F9755AD83}"/>
          </ac:picMkLst>
        </pc:picChg>
        <pc:picChg chg="add del mod">
          <ac:chgData name="Tyler J Yang (263947)" userId="b7d93d73-115b-40ed-85a7-edc188f2a0e7" providerId="ADAL" clId="{8A5BE852-22EC-4F11-9E38-6A283F933BAE}" dt="2024-04-16T02:15:43.383" v="14843" actId="478"/>
          <ac:picMkLst>
            <pc:docMk/>
            <pc:sldMk cId="1803522608" sldId="378"/>
            <ac:picMk id="36" creationId="{DF6DBC0C-31AF-03B3-013A-A434F22DD5A3}"/>
          </ac:picMkLst>
        </pc:picChg>
        <pc:picChg chg="add mod">
          <ac:chgData name="Tyler J Yang (263947)" userId="b7d93d73-115b-40ed-85a7-edc188f2a0e7" providerId="ADAL" clId="{8A5BE852-22EC-4F11-9E38-6A283F933BAE}" dt="2024-04-16T02:16:40.173" v="14912" actId="1582"/>
          <ac:picMkLst>
            <pc:docMk/>
            <pc:sldMk cId="1803522608" sldId="378"/>
            <ac:picMk id="38" creationId="{8D70A937-36A8-A3B1-50EC-D3F77FC2404A}"/>
          </ac:picMkLst>
        </pc:picChg>
      </pc:sldChg>
      <pc:sldChg chg="new del">
        <pc:chgData name="Tyler J Yang (263947)" userId="b7d93d73-115b-40ed-85a7-edc188f2a0e7" providerId="ADAL" clId="{8A5BE852-22EC-4F11-9E38-6A283F933BAE}" dt="2024-04-16T02:04:44.911" v="14499" actId="680"/>
        <pc:sldMkLst>
          <pc:docMk/>
          <pc:sldMk cId="3485061164" sldId="378"/>
        </pc:sldMkLst>
      </pc:sldChg>
      <pc:sldChg chg="add del">
        <pc:chgData name="Tyler J Yang (263947)" userId="b7d93d73-115b-40ed-85a7-edc188f2a0e7" providerId="ADAL" clId="{8A5BE852-22EC-4F11-9E38-6A283F933BAE}" dt="2024-04-16T02:04:50.698" v="14501" actId="47"/>
        <pc:sldMkLst>
          <pc:docMk/>
          <pc:sldMk cId="3603425495" sldId="378"/>
        </pc:sldMkLst>
      </pc:sldChg>
      <pc:sldChg chg="add del">
        <pc:chgData name="Tyler J Yang (263947)" userId="b7d93d73-115b-40ed-85a7-edc188f2a0e7" providerId="ADAL" clId="{8A5BE852-22EC-4F11-9E38-6A283F933BAE}" dt="2024-04-16T02:04:53.563" v="14503" actId="47"/>
        <pc:sldMkLst>
          <pc:docMk/>
          <pc:sldMk cId="3750107425" sldId="378"/>
        </pc:sldMkLst>
      </pc:sldChg>
      <pc:sldChg chg="modSp add del mod ord">
        <pc:chgData name="Tyler J Yang (263947)" userId="b7d93d73-115b-40ed-85a7-edc188f2a0e7" providerId="ADAL" clId="{8A5BE852-22EC-4F11-9E38-6A283F933BAE}" dt="2024-04-16T02:29:04.432" v="16584" actId="47"/>
        <pc:sldMkLst>
          <pc:docMk/>
          <pc:sldMk cId="3600850322" sldId="379"/>
        </pc:sldMkLst>
        <pc:spChg chg="mod">
          <ac:chgData name="Tyler J Yang (263947)" userId="b7d93d73-115b-40ed-85a7-edc188f2a0e7" providerId="ADAL" clId="{8A5BE852-22EC-4F11-9E38-6A283F933BAE}" dt="2024-04-16T02:06:23.372" v="14570" actId="20577"/>
          <ac:spMkLst>
            <pc:docMk/>
            <pc:sldMk cId="3600850322" sldId="379"/>
            <ac:spMk id="4" creationId="{EFCBA2EA-EE71-261C-702C-86F0CA6250BF}"/>
          </ac:spMkLst>
        </pc:spChg>
      </pc:sldChg>
      <pc:sldChg chg="new del">
        <pc:chgData name="Tyler J Yang (263947)" userId="b7d93d73-115b-40ed-85a7-edc188f2a0e7" providerId="ADAL" clId="{8A5BE852-22EC-4F11-9E38-6A283F933BAE}" dt="2024-04-16T02:06:46.816" v="14574" actId="680"/>
        <pc:sldMkLst>
          <pc:docMk/>
          <pc:sldMk cId="2264979893" sldId="380"/>
        </pc:sldMkLst>
      </pc:sldChg>
      <pc:sldChg chg="addSp delSp modSp add mod delAnim modAnim modNotesTx">
        <pc:chgData name="Tyler J Yang (263947)" userId="b7d93d73-115b-40ed-85a7-edc188f2a0e7" providerId="ADAL" clId="{8A5BE852-22EC-4F11-9E38-6A283F933BAE}" dt="2024-04-16T02:36:39.466" v="18348" actId="20577"/>
        <pc:sldMkLst>
          <pc:docMk/>
          <pc:sldMk cId="2909540984" sldId="380"/>
        </pc:sldMkLst>
        <pc:spChg chg="mod">
          <ac:chgData name="Tyler J Yang (263947)" userId="b7d93d73-115b-40ed-85a7-edc188f2a0e7" providerId="ADAL" clId="{8A5BE852-22EC-4F11-9E38-6A283F933BAE}" dt="2024-04-16T02:25:15.175" v="15376" actId="20577"/>
          <ac:spMkLst>
            <pc:docMk/>
            <pc:sldMk cId="2909540984" sldId="380"/>
            <ac:spMk id="2" creationId="{1C88814F-29F8-6C45-5997-E8788A2FE2C2}"/>
          </ac:spMkLst>
        </pc:spChg>
        <pc:spChg chg="del">
          <ac:chgData name="Tyler J Yang (263947)" userId="b7d93d73-115b-40ed-85a7-edc188f2a0e7" providerId="ADAL" clId="{8A5BE852-22EC-4F11-9E38-6A283F933BAE}" dt="2024-04-16T02:07:14.740" v="14624" actId="478"/>
          <ac:spMkLst>
            <pc:docMk/>
            <pc:sldMk cId="2909540984" sldId="380"/>
            <ac:spMk id="3" creationId="{2727D364-34DB-91E2-11FF-8E57CDF364AB}"/>
          </ac:spMkLst>
        </pc:spChg>
        <pc:spChg chg="add del mod">
          <ac:chgData name="Tyler J Yang (263947)" userId="b7d93d73-115b-40ed-85a7-edc188f2a0e7" providerId="ADAL" clId="{8A5BE852-22EC-4F11-9E38-6A283F933BAE}" dt="2024-04-16T02:07:11.067" v="14621" actId="478"/>
          <ac:spMkLst>
            <pc:docMk/>
            <pc:sldMk cId="2909540984" sldId="380"/>
            <ac:spMk id="5" creationId="{2A294946-3406-6CAD-E12E-E424053A3DA4}"/>
          </ac:spMkLst>
        </pc:spChg>
        <pc:spChg chg="add mod">
          <ac:chgData name="Tyler J Yang (263947)" userId="b7d93d73-115b-40ed-85a7-edc188f2a0e7" providerId="ADAL" clId="{8A5BE852-22EC-4F11-9E38-6A283F933BAE}" dt="2024-04-16T02:22:22.933" v="15235" actId="164"/>
          <ac:spMkLst>
            <pc:docMk/>
            <pc:sldMk cId="2909540984" sldId="380"/>
            <ac:spMk id="14" creationId="{6A549BB2-F025-D904-5C2B-85C8E12E202E}"/>
          </ac:spMkLst>
        </pc:spChg>
        <pc:spChg chg="add mod">
          <ac:chgData name="Tyler J Yang (263947)" userId="b7d93d73-115b-40ed-85a7-edc188f2a0e7" providerId="ADAL" clId="{8A5BE852-22EC-4F11-9E38-6A283F933BAE}" dt="2024-04-16T02:22:24.080" v="15236" actId="164"/>
          <ac:spMkLst>
            <pc:docMk/>
            <pc:sldMk cId="2909540984" sldId="380"/>
            <ac:spMk id="15" creationId="{2009FAA9-33D0-95EB-636F-9A168C343765}"/>
          </ac:spMkLst>
        </pc:spChg>
        <pc:spChg chg="mod">
          <ac:chgData name="Tyler J Yang (263947)" userId="b7d93d73-115b-40ed-85a7-edc188f2a0e7" providerId="ADAL" clId="{8A5BE852-22EC-4F11-9E38-6A283F933BAE}" dt="2024-04-16T02:07:11.637" v="14622" actId="6549"/>
          <ac:spMkLst>
            <pc:docMk/>
            <pc:sldMk cId="2909540984" sldId="380"/>
            <ac:spMk id="21" creationId="{41C4E43A-EE3E-843B-5C4E-07AC3ADA66DC}"/>
          </ac:spMkLst>
        </pc:spChg>
        <pc:spChg chg="add mod">
          <ac:chgData name="Tyler J Yang (263947)" userId="b7d93d73-115b-40ed-85a7-edc188f2a0e7" providerId="ADAL" clId="{8A5BE852-22EC-4F11-9E38-6A283F933BAE}" dt="2024-04-16T02:22:25.091" v="15237" actId="164"/>
          <ac:spMkLst>
            <pc:docMk/>
            <pc:sldMk cId="2909540984" sldId="380"/>
            <ac:spMk id="22" creationId="{BFD42DED-780C-6FDF-7B08-050CD95CCDA3}"/>
          </ac:spMkLst>
        </pc:spChg>
        <pc:spChg chg="add mod">
          <ac:chgData name="Tyler J Yang (263947)" userId="b7d93d73-115b-40ed-85a7-edc188f2a0e7" providerId="ADAL" clId="{8A5BE852-22EC-4F11-9E38-6A283F933BAE}" dt="2024-04-16T02:24:38.527" v="15362" actId="164"/>
          <ac:spMkLst>
            <pc:docMk/>
            <pc:sldMk cId="2909540984" sldId="380"/>
            <ac:spMk id="26" creationId="{DB2B5317-10F1-9067-C37F-68C92374787B}"/>
          </ac:spMkLst>
        </pc:spChg>
        <pc:spChg chg="add del">
          <ac:chgData name="Tyler J Yang (263947)" userId="b7d93d73-115b-40ed-85a7-edc188f2a0e7" providerId="ADAL" clId="{8A5BE852-22EC-4F11-9E38-6A283F933BAE}" dt="2024-04-16T02:23:00.330" v="15245" actId="11529"/>
          <ac:spMkLst>
            <pc:docMk/>
            <pc:sldMk cId="2909540984" sldId="380"/>
            <ac:spMk id="27" creationId="{253CBFC8-CDF5-E38F-4144-D899CF593341}"/>
          </ac:spMkLst>
        </pc:spChg>
        <pc:spChg chg="add mod">
          <ac:chgData name="Tyler J Yang (263947)" userId="b7d93d73-115b-40ed-85a7-edc188f2a0e7" providerId="ADAL" clId="{8A5BE852-22EC-4F11-9E38-6A283F933BAE}" dt="2024-04-16T02:24:38.527" v="15362" actId="164"/>
          <ac:spMkLst>
            <pc:docMk/>
            <pc:sldMk cId="2909540984" sldId="380"/>
            <ac:spMk id="28" creationId="{F89121C2-8061-4FD7-74CE-B4DB61470F27}"/>
          </ac:spMkLst>
        </pc:spChg>
        <pc:spChg chg="mod">
          <ac:chgData name="Tyler J Yang (263947)" userId="b7d93d73-115b-40ed-85a7-edc188f2a0e7" providerId="ADAL" clId="{8A5BE852-22EC-4F11-9E38-6A283F933BAE}" dt="2024-04-16T02:23:42.843" v="15285"/>
          <ac:spMkLst>
            <pc:docMk/>
            <pc:sldMk cId="2909540984" sldId="380"/>
            <ac:spMk id="31" creationId="{918A4AD4-92DA-1384-B794-522BA2F32FC2}"/>
          </ac:spMkLst>
        </pc:spChg>
        <pc:spChg chg="add mod">
          <ac:chgData name="Tyler J Yang (263947)" userId="b7d93d73-115b-40ed-85a7-edc188f2a0e7" providerId="ADAL" clId="{8A5BE852-22EC-4F11-9E38-6A283F933BAE}" dt="2024-04-16T02:24:38.527" v="15362" actId="164"/>
          <ac:spMkLst>
            <pc:docMk/>
            <pc:sldMk cId="2909540984" sldId="380"/>
            <ac:spMk id="32" creationId="{B7AB204E-7216-212E-EE25-8D340D4F75B9}"/>
          </ac:spMkLst>
        </pc:spChg>
        <pc:grpChg chg="del">
          <ac:chgData name="Tyler J Yang (263947)" userId="b7d93d73-115b-40ed-85a7-edc188f2a0e7" providerId="ADAL" clId="{8A5BE852-22EC-4F11-9E38-6A283F933BAE}" dt="2024-04-16T02:07:12.658" v="14623" actId="478"/>
          <ac:grpSpMkLst>
            <pc:docMk/>
            <pc:sldMk cId="2909540984" sldId="380"/>
            <ac:grpSpMk id="17" creationId="{5102C59A-C7DC-6353-E2A0-6B94114F93F0}"/>
          </ac:grpSpMkLst>
        </pc:grpChg>
        <pc:grpChg chg="add mod">
          <ac:chgData name="Tyler J Yang (263947)" userId="b7d93d73-115b-40ed-85a7-edc188f2a0e7" providerId="ADAL" clId="{8A5BE852-22EC-4F11-9E38-6A283F933BAE}" dt="2024-04-16T02:22:22.933" v="15235" actId="164"/>
          <ac:grpSpMkLst>
            <pc:docMk/>
            <pc:sldMk cId="2909540984" sldId="380"/>
            <ac:grpSpMk id="23" creationId="{DED06BF1-2C27-613A-B7C0-D4AD159FE76A}"/>
          </ac:grpSpMkLst>
        </pc:grpChg>
        <pc:grpChg chg="add mod">
          <ac:chgData name="Tyler J Yang (263947)" userId="b7d93d73-115b-40ed-85a7-edc188f2a0e7" providerId="ADAL" clId="{8A5BE852-22EC-4F11-9E38-6A283F933BAE}" dt="2024-04-16T02:22:24.080" v="15236" actId="164"/>
          <ac:grpSpMkLst>
            <pc:docMk/>
            <pc:sldMk cId="2909540984" sldId="380"/>
            <ac:grpSpMk id="24" creationId="{48EAA59A-8F09-320C-4089-8BE48461ED0B}"/>
          </ac:grpSpMkLst>
        </pc:grpChg>
        <pc:grpChg chg="add mod">
          <ac:chgData name="Tyler J Yang (263947)" userId="b7d93d73-115b-40ed-85a7-edc188f2a0e7" providerId="ADAL" clId="{8A5BE852-22EC-4F11-9E38-6A283F933BAE}" dt="2024-04-16T02:23:29.762" v="15281" actId="1076"/>
          <ac:grpSpMkLst>
            <pc:docMk/>
            <pc:sldMk cId="2909540984" sldId="380"/>
            <ac:grpSpMk id="25" creationId="{BB3CF0D8-24D7-9AA9-8164-C2621633D559}"/>
          </ac:grpSpMkLst>
        </pc:grpChg>
        <pc:grpChg chg="add mod">
          <ac:chgData name="Tyler J Yang (263947)" userId="b7d93d73-115b-40ed-85a7-edc188f2a0e7" providerId="ADAL" clId="{8A5BE852-22EC-4F11-9E38-6A283F933BAE}" dt="2024-04-16T02:23:42.843" v="15285"/>
          <ac:grpSpMkLst>
            <pc:docMk/>
            <pc:sldMk cId="2909540984" sldId="380"/>
            <ac:grpSpMk id="29" creationId="{1BA753E2-A95C-ED43-3818-47258B25EF23}"/>
          </ac:grpSpMkLst>
        </pc:grpChg>
        <pc:grpChg chg="add mod">
          <ac:chgData name="Tyler J Yang (263947)" userId="b7d93d73-115b-40ed-85a7-edc188f2a0e7" providerId="ADAL" clId="{8A5BE852-22EC-4F11-9E38-6A283F933BAE}" dt="2024-04-16T02:24:38.527" v="15362" actId="164"/>
          <ac:grpSpMkLst>
            <pc:docMk/>
            <pc:sldMk cId="2909540984" sldId="380"/>
            <ac:grpSpMk id="33" creationId="{0ACED69A-AD16-DFA0-EF64-D463F52F55B0}"/>
          </ac:grpSpMkLst>
        </pc:grpChg>
        <pc:picChg chg="add mod">
          <ac:chgData name="Tyler J Yang (263947)" userId="b7d93d73-115b-40ed-85a7-edc188f2a0e7" providerId="ADAL" clId="{8A5BE852-22EC-4F11-9E38-6A283F933BAE}" dt="2024-04-16T02:22:25.091" v="15237" actId="164"/>
          <ac:picMkLst>
            <pc:docMk/>
            <pc:sldMk cId="2909540984" sldId="380"/>
            <ac:picMk id="7" creationId="{B59DE90B-E88B-1CD7-B70D-40EC2F66378C}"/>
          </ac:picMkLst>
        </pc:picChg>
        <pc:picChg chg="add mod">
          <ac:chgData name="Tyler J Yang (263947)" userId="b7d93d73-115b-40ed-85a7-edc188f2a0e7" providerId="ADAL" clId="{8A5BE852-22EC-4F11-9E38-6A283F933BAE}" dt="2024-04-16T02:22:22.933" v="15235" actId="164"/>
          <ac:picMkLst>
            <pc:docMk/>
            <pc:sldMk cId="2909540984" sldId="380"/>
            <ac:picMk id="11" creationId="{86091365-5290-0D95-74C1-8507A2D96B57}"/>
          </ac:picMkLst>
        </pc:picChg>
        <pc:picChg chg="add mod">
          <ac:chgData name="Tyler J Yang (263947)" userId="b7d93d73-115b-40ed-85a7-edc188f2a0e7" providerId="ADAL" clId="{8A5BE852-22EC-4F11-9E38-6A283F933BAE}" dt="2024-04-16T02:22:24.080" v="15236" actId="164"/>
          <ac:picMkLst>
            <pc:docMk/>
            <pc:sldMk cId="2909540984" sldId="380"/>
            <ac:picMk id="13" creationId="{BBBFAC58-1299-B928-B62B-B1466AB3265C}"/>
          </ac:picMkLst>
        </pc:picChg>
        <pc:picChg chg="del">
          <ac:chgData name="Tyler J Yang (263947)" userId="b7d93d73-115b-40ed-85a7-edc188f2a0e7" providerId="ADAL" clId="{8A5BE852-22EC-4F11-9E38-6A283F933BAE}" dt="2024-04-16T02:07:04.129" v="14620" actId="478"/>
          <ac:picMkLst>
            <pc:docMk/>
            <pc:sldMk cId="2909540984" sldId="380"/>
            <ac:picMk id="16" creationId="{BBF28171-ABD1-E620-70A4-2B16C873C1B3}"/>
          </ac:picMkLst>
        </pc:picChg>
        <pc:picChg chg="mod">
          <ac:chgData name="Tyler J Yang (263947)" userId="b7d93d73-115b-40ed-85a7-edc188f2a0e7" providerId="ADAL" clId="{8A5BE852-22EC-4F11-9E38-6A283F933BAE}" dt="2024-04-16T02:23:42.843" v="15285"/>
          <ac:picMkLst>
            <pc:docMk/>
            <pc:sldMk cId="2909540984" sldId="380"/>
            <ac:picMk id="30" creationId="{93028C98-68E8-9CF8-32BF-1055107CAACE}"/>
          </ac:picMkLst>
        </pc:picChg>
      </pc:sldChg>
      <pc:sldChg chg="addSp delSp add del ord setBg delDesignElem">
        <pc:chgData name="Tyler J Yang (263947)" userId="b7d93d73-115b-40ed-85a7-edc188f2a0e7" providerId="ADAL" clId="{8A5BE852-22EC-4F11-9E38-6A283F933BAE}" dt="2024-04-16T02:29:24.552" v="16590"/>
        <pc:sldMkLst>
          <pc:docMk/>
          <pc:sldMk cId="2102320145" sldId="381"/>
        </pc:sldMkLst>
        <pc:spChg chg="add del">
          <ac:chgData name="Tyler J Yang (263947)" userId="b7d93d73-115b-40ed-85a7-edc188f2a0e7" providerId="ADAL" clId="{8A5BE852-22EC-4F11-9E38-6A283F933BAE}" dt="2024-04-16T02:29:24.552" v="16590"/>
          <ac:spMkLst>
            <pc:docMk/>
            <pc:sldMk cId="2102320145" sldId="381"/>
            <ac:spMk id="19" creationId="{70DFC902-7D23-471A-B557-B6B6917D7A0D}"/>
          </ac:spMkLst>
        </pc:spChg>
        <pc:spChg chg="add del">
          <ac:chgData name="Tyler J Yang (263947)" userId="b7d93d73-115b-40ed-85a7-edc188f2a0e7" providerId="ADAL" clId="{8A5BE852-22EC-4F11-9E38-6A283F933BAE}" dt="2024-04-16T02:29:24.552" v="16590"/>
          <ac:spMkLst>
            <pc:docMk/>
            <pc:sldMk cId="2102320145" sldId="381"/>
            <ac:spMk id="21" creationId="{A55D5633-D557-4DCA-982C-FF36EB7A1C00}"/>
          </ac:spMkLst>
        </pc:spChg>
      </pc:sldChg>
      <pc:sldChg chg="add del ord">
        <pc:chgData name="Tyler J Yang (263947)" userId="b7d93d73-115b-40ed-85a7-edc188f2a0e7" providerId="ADAL" clId="{8A5BE852-22EC-4F11-9E38-6A283F933BAE}" dt="2024-04-16T02:29:51.184" v="16597" actId="47"/>
        <pc:sldMkLst>
          <pc:docMk/>
          <pc:sldMk cId="3566657442" sldId="381"/>
        </pc:sldMkLst>
      </pc:sldChg>
      <pc:sldChg chg="modSp add mod modAnim modNotesTx">
        <pc:chgData name="Tyler J Yang (263947)" userId="b7d93d73-115b-40ed-85a7-edc188f2a0e7" providerId="ADAL" clId="{8A5BE852-22EC-4F11-9E38-6A283F933BAE}" dt="2024-04-16T03:06:04.740" v="24486" actId="20577"/>
        <pc:sldMkLst>
          <pc:docMk/>
          <pc:sldMk cId="2709336704" sldId="382"/>
        </pc:sldMkLst>
        <pc:spChg chg="mod">
          <ac:chgData name="Tyler J Yang (263947)" userId="b7d93d73-115b-40ed-85a7-edc188f2a0e7" providerId="ADAL" clId="{8A5BE852-22EC-4F11-9E38-6A283F933BAE}" dt="2024-04-16T02:29:58.443" v="16599" actId="207"/>
          <ac:spMkLst>
            <pc:docMk/>
            <pc:sldMk cId="2709336704" sldId="382"/>
            <ac:spMk id="17" creationId="{B6E2CB75-7405-5C3C-4730-10B6CDEE5B1E}"/>
          </ac:spMkLst>
        </pc:spChg>
      </pc:sldChg>
      <pc:sldChg chg="modSp add mod ord modAnim modNotesTx">
        <pc:chgData name="Tyler J Yang (263947)" userId="b7d93d73-115b-40ed-85a7-edc188f2a0e7" providerId="ADAL" clId="{8A5BE852-22EC-4F11-9E38-6A283F933BAE}" dt="2024-04-16T03:27:38.473" v="24557"/>
        <pc:sldMkLst>
          <pc:docMk/>
          <pc:sldMk cId="499127624" sldId="383"/>
        </pc:sldMkLst>
        <pc:spChg chg="mod">
          <ac:chgData name="Tyler J Yang (263947)" userId="b7d93d73-115b-40ed-85a7-edc188f2a0e7" providerId="ADAL" clId="{8A5BE852-22EC-4F11-9E38-6A283F933BAE}" dt="2024-04-16T02:30:08.815" v="16604" actId="207"/>
          <ac:spMkLst>
            <pc:docMk/>
            <pc:sldMk cId="499127624" sldId="383"/>
            <ac:spMk id="28" creationId="{04FD438B-9B98-BAB1-B7A5-C6093F6F5FBC}"/>
          </ac:spMkLst>
        </pc:spChg>
      </pc:sldChg>
      <pc:sldChg chg="modSp add mod ord modAnim modNotesTx">
        <pc:chgData name="Tyler J Yang (263947)" userId="b7d93d73-115b-40ed-85a7-edc188f2a0e7" providerId="ADAL" clId="{8A5BE852-22EC-4F11-9E38-6A283F933BAE}" dt="2024-04-16T03:27:42.413" v="24558"/>
        <pc:sldMkLst>
          <pc:docMk/>
          <pc:sldMk cId="4215334860" sldId="384"/>
        </pc:sldMkLst>
        <pc:spChg chg="mod">
          <ac:chgData name="Tyler J Yang (263947)" userId="b7d93d73-115b-40ed-85a7-edc188f2a0e7" providerId="ADAL" clId="{8A5BE852-22EC-4F11-9E38-6A283F933BAE}" dt="2024-04-16T02:30:25.650" v="16609" actId="207"/>
          <ac:spMkLst>
            <pc:docMk/>
            <pc:sldMk cId="4215334860" sldId="384"/>
            <ac:spMk id="18" creationId="{08474833-56FD-F84E-E26E-4008FDE84AB4}"/>
          </ac:spMkLst>
        </pc:spChg>
        <pc:spChg chg="mod">
          <ac:chgData name="Tyler J Yang (263947)" userId="b7d93d73-115b-40ed-85a7-edc188f2a0e7" providerId="ADAL" clId="{8A5BE852-22EC-4F11-9E38-6A283F933BAE}" dt="2024-04-16T02:30:25.650" v="16609" actId="207"/>
          <ac:spMkLst>
            <pc:docMk/>
            <pc:sldMk cId="4215334860" sldId="384"/>
            <ac:spMk id="22" creationId="{3AED260F-2956-E358-EE38-694367827B8C}"/>
          </ac:spMkLst>
        </pc:spChg>
        <pc:spChg chg="mod">
          <ac:chgData name="Tyler J Yang (263947)" userId="b7d93d73-115b-40ed-85a7-edc188f2a0e7" providerId="ADAL" clId="{8A5BE852-22EC-4F11-9E38-6A283F933BAE}" dt="2024-04-16T02:30:25.650" v="16609" actId="207"/>
          <ac:spMkLst>
            <pc:docMk/>
            <pc:sldMk cId="4215334860" sldId="384"/>
            <ac:spMk id="23" creationId="{07087F82-AFC9-3F4D-B18E-ECA43848284B}"/>
          </ac:spMkLst>
        </pc:spChg>
      </pc:sldChg>
      <pc:sldChg chg="addSp delSp modSp add del mod modAnim modNotesTx">
        <pc:chgData name="Tyler J Yang (263947)" userId="b7d93d73-115b-40ed-85a7-edc188f2a0e7" providerId="ADAL" clId="{8A5BE852-22EC-4F11-9E38-6A283F933BAE}" dt="2024-04-16T03:11:01.531" v="24546"/>
        <pc:sldMkLst>
          <pc:docMk/>
          <pc:sldMk cId="2934483263" sldId="385"/>
        </pc:sldMkLst>
        <pc:spChg chg="add mod">
          <ac:chgData name="Tyler J Yang (263947)" userId="b7d93d73-115b-40ed-85a7-edc188f2a0e7" providerId="ADAL" clId="{8A5BE852-22EC-4F11-9E38-6A283F933BAE}" dt="2024-04-16T03:10:58.126" v="24545" actId="14100"/>
          <ac:spMkLst>
            <pc:docMk/>
            <pc:sldMk cId="2934483263" sldId="385"/>
            <ac:spMk id="14" creationId="{F1E3A8CA-DC0D-1EB0-64B8-153798D8AC9D}"/>
          </ac:spMkLst>
        </pc:spChg>
        <pc:grpChg chg="add mod">
          <ac:chgData name="Tyler J Yang (263947)" userId="b7d93d73-115b-40ed-85a7-edc188f2a0e7" providerId="ADAL" clId="{8A5BE852-22EC-4F11-9E38-6A283F933BAE}" dt="2024-04-16T03:10:43.714" v="24543" actId="164"/>
          <ac:grpSpMkLst>
            <pc:docMk/>
            <pc:sldMk cId="2934483263" sldId="385"/>
            <ac:grpSpMk id="15" creationId="{9721EA0B-722C-5179-577C-68B86DFC7CAA}"/>
          </ac:grpSpMkLst>
        </pc:grpChg>
        <pc:graphicFrameChg chg="mod">
          <ac:chgData name="Tyler J Yang (263947)" userId="b7d93d73-115b-40ed-85a7-edc188f2a0e7" providerId="ADAL" clId="{8A5BE852-22EC-4F11-9E38-6A283F933BAE}" dt="2024-04-16T03:10:10.518" v="24537" actId="207"/>
          <ac:graphicFrameMkLst>
            <pc:docMk/>
            <pc:sldMk cId="2934483263" sldId="385"/>
            <ac:graphicFrameMk id="26" creationId="{CCF1A0E9-4EE2-134A-83B7-6851CBE70093}"/>
          </ac:graphicFrameMkLst>
        </pc:graphicFrameChg>
        <pc:cxnChg chg="add del">
          <ac:chgData name="Tyler J Yang (263947)" userId="b7d93d73-115b-40ed-85a7-edc188f2a0e7" providerId="ADAL" clId="{8A5BE852-22EC-4F11-9E38-6A283F933BAE}" dt="2024-04-16T03:09:37.019" v="24531" actId="11529"/>
          <ac:cxnSpMkLst>
            <pc:docMk/>
            <pc:sldMk cId="2934483263" sldId="385"/>
            <ac:cxnSpMk id="11" creationId="{F0A035CB-3B58-AFB4-36F3-309FDBB41CE3}"/>
          </ac:cxnSpMkLst>
        </pc:cxnChg>
        <pc:cxnChg chg="add mod">
          <ac:chgData name="Tyler J Yang (263947)" userId="b7d93d73-115b-40ed-85a7-edc188f2a0e7" providerId="ADAL" clId="{8A5BE852-22EC-4F11-9E38-6A283F933BAE}" dt="2024-04-16T03:10:43.714" v="24543" actId="164"/>
          <ac:cxnSpMkLst>
            <pc:docMk/>
            <pc:sldMk cId="2934483263" sldId="385"/>
            <ac:cxnSpMk id="13" creationId="{625322F8-849D-EC3A-2B4C-4A5A90D73D2B}"/>
          </ac:cxnSpMkLst>
        </pc:cxnChg>
      </pc:sldChg>
      <pc:sldChg chg="modSp add del mod">
        <pc:chgData name="Tyler J Yang (263947)" userId="b7d93d73-115b-40ed-85a7-edc188f2a0e7" providerId="ADAL" clId="{8A5BE852-22EC-4F11-9E38-6A283F933BAE}" dt="2024-04-16T02:49:07.470" v="21427" actId="47"/>
        <pc:sldMkLst>
          <pc:docMk/>
          <pc:sldMk cId="1806715045" sldId="386"/>
        </pc:sldMkLst>
        <pc:graphicFrameChg chg="modGraphic">
          <ac:chgData name="Tyler J Yang (263947)" userId="b7d93d73-115b-40ed-85a7-edc188f2a0e7" providerId="ADAL" clId="{8A5BE852-22EC-4F11-9E38-6A283F933BAE}" dt="2024-04-16T02:48:15.421" v="21268" actId="14734"/>
          <ac:graphicFrameMkLst>
            <pc:docMk/>
            <pc:sldMk cId="1806715045" sldId="386"/>
            <ac:graphicFrameMk id="3" creationId="{C32EC4D9-E793-CA9C-F206-71A5027E4347}"/>
          </ac:graphicFrameMkLst>
        </pc:graphicFrameChg>
      </pc:sldChg>
      <pc:sldChg chg="modSp add mod modAnim modNotesTx">
        <pc:chgData name="Tyler J Yang (263947)" userId="b7d93d73-115b-40ed-85a7-edc188f2a0e7" providerId="ADAL" clId="{8A5BE852-22EC-4F11-9E38-6A283F933BAE}" dt="2024-04-16T03:02:42.883" v="24233"/>
        <pc:sldMkLst>
          <pc:docMk/>
          <pc:sldMk cId="2354325313" sldId="386"/>
        </pc:sldMkLst>
        <pc:spChg chg="mod">
          <ac:chgData name="Tyler J Yang (263947)" userId="b7d93d73-115b-40ed-85a7-edc188f2a0e7" providerId="ADAL" clId="{8A5BE852-22EC-4F11-9E38-6A283F933BAE}" dt="2024-04-16T03:01:15.924" v="24178" actId="207"/>
          <ac:spMkLst>
            <pc:docMk/>
            <pc:sldMk cId="2354325313" sldId="386"/>
            <ac:spMk id="16" creationId="{74E03D78-267A-585D-F98B-0416B26E70AC}"/>
          </ac:spMkLst>
        </pc:spChg>
      </pc:sldChg>
      <pc:sldChg chg="delSp add del mod">
        <pc:chgData name="Tyler J Yang (263947)" userId="b7d93d73-115b-40ed-85a7-edc188f2a0e7" providerId="ADAL" clId="{8A5BE852-22EC-4F11-9E38-6A283F933BAE}" dt="2024-04-16T03:02:10.292" v="24187" actId="47"/>
        <pc:sldMkLst>
          <pc:docMk/>
          <pc:sldMk cId="76536547" sldId="387"/>
        </pc:sldMkLst>
        <pc:spChg chg="del">
          <ac:chgData name="Tyler J Yang (263947)" userId="b7d93d73-115b-40ed-85a7-edc188f2a0e7" providerId="ADAL" clId="{8A5BE852-22EC-4F11-9E38-6A283F933BAE}" dt="2024-04-16T03:02:07.625" v="24186" actId="478"/>
          <ac:spMkLst>
            <pc:docMk/>
            <pc:sldMk cId="76536547" sldId="387"/>
            <ac:spMk id="16" creationId="{74E03D78-267A-585D-F98B-0416B26E70AC}"/>
          </ac:spMkLst>
        </pc:spChg>
        <pc:spChg chg="del">
          <ac:chgData name="Tyler J Yang (263947)" userId="b7d93d73-115b-40ed-85a7-edc188f2a0e7" providerId="ADAL" clId="{8A5BE852-22EC-4F11-9E38-6A283F933BAE}" dt="2024-04-16T03:02:07.625" v="24186" actId="478"/>
          <ac:spMkLst>
            <pc:docMk/>
            <pc:sldMk cId="76536547" sldId="387"/>
            <ac:spMk id="17" creationId="{B6E2CB75-7405-5C3C-4730-10B6CDEE5B1E}"/>
          </ac:spMkLst>
        </pc:spChg>
        <pc:spChg chg="del">
          <ac:chgData name="Tyler J Yang (263947)" userId="b7d93d73-115b-40ed-85a7-edc188f2a0e7" providerId="ADAL" clId="{8A5BE852-22EC-4F11-9E38-6A283F933BAE}" dt="2024-04-16T03:02:07.625" v="24186" actId="478"/>
          <ac:spMkLst>
            <pc:docMk/>
            <pc:sldMk cId="76536547" sldId="387"/>
            <ac:spMk id="18" creationId="{08474833-56FD-F84E-E26E-4008FDE84AB4}"/>
          </ac:spMkLst>
        </pc:spChg>
        <pc:spChg chg="del">
          <ac:chgData name="Tyler J Yang (263947)" userId="b7d93d73-115b-40ed-85a7-edc188f2a0e7" providerId="ADAL" clId="{8A5BE852-22EC-4F11-9E38-6A283F933BAE}" dt="2024-04-16T03:02:07.625" v="24186" actId="478"/>
          <ac:spMkLst>
            <pc:docMk/>
            <pc:sldMk cId="76536547" sldId="387"/>
            <ac:spMk id="22" creationId="{3AED260F-2956-E358-EE38-694367827B8C}"/>
          </ac:spMkLst>
        </pc:spChg>
        <pc:spChg chg="del">
          <ac:chgData name="Tyler J Yang (263947)" userId="b7d93d73-115b-40ed-85a7-edc188f2a0e7" providerId="ADAL" clId="{8A5BE852-22EC-4F11-9E38-6A283F933BAE}" dt="2024-04-16T03:02:07.625" v="24186" actId="478"/>
          <ac:spMkLst>
            <pc:docMk/>
            <pc:sldMk cId="76536547" sldId="387"/>
            <ac:spMk id="23" creationId="{07087F82-AFC9-3F4D-B18E-ECA43848284B}"/>
          </ac:spMkLst>
        </pc:spChg>
        <pc:spChg chg="del">
          <ac:chgData name="Tyler J Yang (263947)" userId="b7d93d73-115b-40ed-85a7-edc188f2a0e7" providerId="ADAL" clId="{8A5BE852-22EC-4F11-9E38-6A283F933BAE}" dt="2024-04-16T03:02:07.625" v="24186" actId="478"/>
          <ac:spMkLst>
            <pc:docMk/>
            <pc:sldMk cId="76536547" sldId="387"/>
            <ac:spMk id="28" creationId="{04FD438B-9B98-BAB1-B7A5-C6093F6F5FBC}"/>
          </ac:spMkLst>
        </pc:spChg>
        <pc:cxnChg chg="del">
          <ac:chgData name="Tyler J Yang (263947)" userId="b7d93d73-115b-40ed-85a7-edc188f2a0e7" providerId="ADAL" clId="{8A5BE852-22EC-4F11-9E38-6A283F933BAE}" dt="2024-04-16T03:02:07.625" v="24186" actId="478"/>
          <ac:cxnSpMkLst>
            <pc:docMk/>
            <pc:sldMk cId="76536547" sldId="387"/>
            <ac:cxnSpMk id="20" creationId="{0EEBFEF9-5890-C02D-B884-8DC4298377AC}"/>
          </ac:cxnSpMkLst>
        </pc:cxnChg>
        <pc:cxnChg chg="del">
          <ac:chgData name="Tyler J Yang (263947)" userId="b7d93d73-115b-40ed-85a7-edc188f2a0e7" providerId="ADAL" clId="{8A5BE852-22EC-4F11-9E38-6A283F933BAE}" dt="2024-04-16T03:02:07.625" v="24186" actId="478"/>
          <ac:cxnSpMkLst>
            <pc:docMk/>
            <pc:sldMk cId="76536547" sldId="387"/>
            <ac:cxnSpMk id="24" creationId="{44DBED30-5D8F-BED2-9390-9A39F109A1F8}"/>
          </ac:cxnSpMkLst>
        </pc:cxnChg>
        <pc:cxnChg chg="del">
          <ac:chgData name="Tyler J Yang (263947)" userId="b7d93d73-115b-40ed-85a7-edc188f2a0e7" providerId="ADAL" clId="{8A5BE852-22EC-4F11-9E38-6A283F933BAE}" dt="2024-04-16T03:02:07.625" v="24186" actId="478"/>
          <ac:cxnSpMkLst>
            <pc:docMk/>
            <pc:sldMk cId="76536547" sldId="387"/>
            <ac:cxnSpMk id="25" creationId="{F0683827-EDCC-0A5F-516C-D26245EF394C}"/>
          </ac:cxnSpMkLst>
        </pc:cxnChg>
        <pc:cxnChg chg="del">
          <ac:chgData name="Tyler J Yang (263947)" userId="b7d93d73-115b-40ed-85a7-edc188f2a0e7" providerId="ADAL" clId="{8A5BE852-22EC-4F11-9E38-6A283F933BAE}" dt="2024-04-16T03:02:07.625" v="24186" actId="478"/>
          <ac:cxnSpMkLst>
            <pc:docMk/>
            <pc:sldMk cId="76536547" sldId="387"/>
            <ac:cxnSpMk id="26" creationId="{6A67384E-C9D0-8890-3BC0-65C7941CA5FA}"/>
          </ac:cxnSpMkLst>
        </pc:cxnChg>
        <pc:cxnChg chg="del">
          <ac:chgData name="Tyler J Yang (263947)" userId="b7d93d73-115b-40ed-85a7-edc188f2a0e7" providerId="ADAL" clId="{8A5BE852-22EC-4F11-9E38-6A283F933BAE}" dt="2024-04-16T03:02:07.625" v="24186" actId="478"/>
          <ac:cxnSpMkLst>
            <pc:docMk/>
            <pc:sldMk cId="76536547" sldId="387"/>
            <ac:cxnSpMk id="27" creationId="{8D67E975-3174-CC64-5F93-33C0F4303057}"/>
          </ac:cxnSpMkLst>
        </pc:cxnChg>
      </pc:sldChg>
      <pc:sldChg chg="addSp delSp modSp add mod ord modNotesTx">
        <pc:chgData name="Tyler J Yang (263947)" userId="b7d93d73-115b-40ed-85a7-edc188f2a0e7" providerId="ADAL" clId="{8A5BE852-22EC-4F11-9E38-6A283F933BAE}" dt="2024-04-16T03:05:41.121" v="24483" actId="478"/>
        <pc:sldMkLst>
          <pc:docMk/>
          <pc:sldMk cId="1198998602" sldId="387"/>
        </pc:sldMkLst>
        <pc:spChg chg="mod">
          <ac:chgData name="Tyler J Yang (263947)" userId="b7d93d73-115b-40ed-85a7-edc188f2a0e7" providerId="ADAL" clId="{8A5BE852-22EC-4F11-9E38-6A283F933BAE}" dt="2024-04-16T03:02:29.234" v="24227" actId="20577"/>
          <ac:spMkLst>
            <pc:docMk/>
            <pc:sldMk cId="1198998602" sldId="387"/>
            <ac:spMk id="2" creationId="{8D5C320A-21E9-DDA4-CD00-36BF1ADC669C}"/>
          </ac:spMkLst>
        </pc:spChg>
        <pc:spChg chg="add del mod">
          <ac:chgData name="Tyler J Yang (263947)" userId="b7d93d73-115b-40ed-85a7-edc188f2a0e7" providerId="ADAL" clId="{8A5BE852-22EC-4F11-9E38-6A283F933BAE}" dt="2024-04-16T03:05:37.746" v="24482" actId="478"/>
          <ac:spMkLst>
            <pc:docMk/>
            <pc:sldMk cId="1198998602" sldId="387"/>
            <ac:spMk id="3" creationId="{17771744-FE59-12F3-0417-596FB6FE5552}"/>
          </ac:spMkLst>
        </pc:spChg>
        <pc:spChg chg="add mod">
          <ac:chgData name="Tyler J Yang (263947)" userId="b7d93d73-115b-40ed-85a7-edc188f2a0e7" providerId="ADAL" clId="{8A5BE852-22EC-4F11-9E38-6A283F933BAE}" dt="2024-04-16T03:04:01.188" v="24434" actId="20577"/>
          <ac:spMkLst>
            <pc:docMk/>
            <pc:sldMk cId="1198998602" sldId="387"/>
            <ac:spMk id="4" creationId="{6E073726-F19E-0C20-E03A-DA32B8CB0B1A}"/>
          </ac:spMkLst>
        </pc:spChg>
        <pc:spChg chg="add del mod">
          <ac:chgData name="Tyler J Yang (263947)" userId="b7d93d73-115b-40ed-85a7-edc188f2a0e7" providerId="ADAL" clId="{8A5BE852-22EC-4F11-9E38-6A283F933BAE}" dt="2024-04-16T03:05:37.746" v="24482" actId="478"/>
          <ac:spMkLst>
            <pc:docMk/>
            <pc:sldMk cId="1198998602" sldId="387"/>
            <ac:spMk id="7" creationId="{971A12E8-EC35-775D-DC01-D541A7A09FCD}"/>
          </ac:spMkLst>
        </pc:spChg>
        <pc:graphicFrameChg chg="add del mod modGraphic">
          <ac:chgData name="Tyler J Yang (263947)" userId="b7d93d73-115b-40ed-85a7-edc188f2a0e7" providerId="ADAL" clId="{8A5BE852-22EC-4F11-9E38-6A283F933BAE}" dt="2024-04-16T03:05:41.121" v="24483" actId="478"/>
          <ac:graphicFrameMkLst>
            <pc:docMk/>
            <pc:sldMk cId="1198998602" sldId="387"/>
            <ac:graphicFrameMk id="5" creationId="{B43BEF0F-B5AC-505D-8715-DB1F7D7B8F1B}"/>
          </ac:graphicFrameMkLst>
        </pc:graphicFrameChg>
      </pc:sldChg>
    </pc:docChg>
  </pc:docChgLst>
  <pc:docChgLst>
    <pc:chgData name="Tyler J Yang (263947)" userId="b7d93d73-115b-40ed-85a7-edc188f2a0e7" providerId="ADAL" clId="{A3F1CF7C-87DB-4B7B-BF66-D4045D9A98C9}"/>
    <pc:docChg chg="undo custSel addSld delSld modSld">
      <pc:chgData name="Tyler J Yang (263947)" userId="b7d93d73-115b-40ed-85a7-edc188f2a0e7" providerId="ADAL" clId="{A3F1CF7C-87DB-4B7B-BF66-D4045D9A98C9}" dt="2024-04-10T22:01:29.887" v="36" actId="680"/>
      <pc:docMkLst>
        <pc:docMk/>
      </pc:docMkLst>
      <pc:sldChg chg="modSp del mod">
        <pc:chgData name="Tyler J Yang (263947)" userId="b7d93d73-115b-40ed-85a7-edc188f2a0e7" providerId="ADAL" clId="{A3F1CF7C-87DB-4B7B-BF66-D4045D9A98C9}" dt="2024-04-10T22:01:23.838" v="35" actId="47"/>
        <pc:sldMkLst>
          <pc:docMk/>
          <pc:sldMk cId="10066071" sldId="296"/>
        </pc:sldMkLst>
        <pc:spChg chg="mod">
          <ac:chgData name="Tyler J Yang (263947)" userId="b7d93d73-115b-40ed-85a7-edc188f2a0e7" providerId="ADAL" clId="{A3F1CF7C-87DB-4B7B-BF66-D4045D9A98C9}" dt="2024-04-10T22:00:27.293" v="21" actId="368"/>
          <ac:spMkLst>
            <pc:docMk/>
            <pc:sldMk cId="10066071" sldId="296"/>
            <ac:spMk id="2" creationId="{7B3C5E30-7020-2A46-31B7-7C7F5E9820C1}"/>
          </ac:spMkLst>
        </pc:spChg>
      </pc:sldChg>
      <pc:sldChg chg="modSp mod">
        <pc:chgData name="Tyler J Yang (263947)" userId="b7d93d73-115b-40ed-85a7-edc188f2a0e7" providerId="ADAL" clId="{A3F1CF7C-87DB-4B7B-BF66-D4045D9A98C9}" dt="2024-04-10T21:57:23.914" v="18" actId="1076"/>
        <pc:sldMkLst>
          <pc:docMk/>
          <pc:sldMk cId="1671657084" sldId="306"/>
        </pc:sldMkLst>
        <pc:spChg chg="mod">
          <ac:chgData name="Tyler J Yang (263947)" userId="b7d93d73-115b-40ed-85a7-edc188f2a0e7" providerId="ADAL" clId="{A3F1CF7C-87DB-4B7B-BF66-D4045D9A98C9}" dt="2024-04-10T21:57:23.914" v="18" actId="1076"/>
          <ac:spMkLst>
            <pc:docMk/>
            <pc:sldMk cId="1671657084" sldId="306"/>
            <ac:spMk id="6" creationId="{094D5641-92EA-53D0-B780-7EDFA40BFF9D}"/>
          </ac:spMkLst>
        </pc:spChg>
        <pc:spChg chg="mod">
          <ac:chgData name="Tyler J Yang (263947)" userId="b7d93d73-115b-40ed-85a7-edc188f2a0e7" providerId="ADAL" clId="{A3F1CF7C-87DB-4B7B-BF66-D4045D9A98C9}" dt="2024-04-10T21:57:23.914" v="18" actId="1076"/>
          <ac:spMkLst>
            <pc:docMk/>
            <pc:sldMk cId="1671657084" sldId="306"/>
            <ac:spMk id="7" creationId="{A437B54C-F2C2-120D-ECA2-21A28EE48223}"/>
          </ac:spMkLst>
        </pc:spChg>
        <pc:spChg chg="mod">
          <ac:chgData name="Tyler J Yang (263947)" userId="b7d93d73-115b-40ed-85a7-edc188f2a0e7" providerId="ADAL" clId="{A3F1CF7C-87DB-4B7B-BF66-D4045D9A98C9}" dt="2024-04-10T21:57:23.914" v="18" actId="1076"/>
          <ac:spMkLst>
            <pc:docMk/>
            <pc:sldMk cId="1671657084" sldId="306"/>
            <ac:spMk id="9" creationId="{1A6215C9-DDB2-D8BD-E02C-D4426682AC70}"/>
          </ac:spMkLst>
        </pc:spChg>
        <pc:picChg chg="mod">
          <ac:chgData name="Tyler J Yang (263947)" userId="b7d93d73-115b-40ed-85a7-edc188f2a0e7" providerId="ADAL" clId="{A3F1CF7C-87DB-4B7B-BF66-D4045D9A98C9}" dt="2024-04-10T21:56:33.681" v="10" actId="1076"/>
          <ac:picMkLst>
            <pc:docMk/>
            <pc:sldMk cId="1671657084" sldId="306"/>
            <ac:picMk id="3" creationId="{1F524992-2C84-49F7-E4FC-0C93D5745868}"/>
          </ac:picMkLst>
        </pc:picChg>
        <pc:picChg chg="mod">
          <ac:chgData name="Tyler J Yang (263947)" userId="b7d93d73-115b-40ed-85a7-edc188f2a0e7" providerId="ADAL" clId="{A3F1CF7C-87DB-4B7B-BF66-D4045D9A98C9}" dt="2024-04-10T21:56:37.838" v="12" actId="1076"/>
          <ac:picMkLst>
            <pc:docMk/>
            <pc:sldMk cId="1671657084" sldId="306"/>
            <ac:picMk id="11" creationId="{563952A2-F84E-4DA6-925B-DCD963AE9FDD}"/>
          </ac:picMkLst>
        </pc:picChg>
      </pc:sldChg>
      <pc:sldChg chg="addSp modSp new mod setBg">
        <pc:chgData name="Tyler J Yang (263947)" userId="b7d93d73-115b-40ed-85a7-edc188f2a0e7" providerId="ADAL" clId="{A3F1CF7C-87DB-4B7B-BF66-D4045D9A98C9}" dt="2024-04-10T22:01:21.573" v="34"/>
        <pc:sldMkLst>
          <pc:docMk/>
          <pc:sldMk cId="2622374033" sldId="307"/>
        </pc:sldMkLst>
        <pc:spChg chg="mod">
          <ac:chgData name="Tyler J Yang (263947)" userId="b7d93d73-115b-40ed-85a7-edc188f2a0e7" providerId="ADAL" clId="{A3F1CF7C-87DB-4B7B-BF66-D4045D9A98C9}" dt="2024-04-10T22:01:12.817" v="33" actId="403"/>
          <ac:spMkLst>
            <pc:docMk/>
            <pc:sldMk cId="2622374033" sldId="307"/>
            <ac:spMk id="2" creationId="{C62EF17C-17B7-99B2-9F52-1EDC5C51B2B0}"/>
          </ac:spMkLst>
        </pc:spChg>
        <pc:spChg chg="mod">
          <ac:chgData name="Tyler J Yang (263947)" userId="b7d93d73-115b-40ed-85a7-edc188f2a0e7" providerId="ADAL" clId="{A3F1CF7C-87DB-4B7B-BF66-D4045D9A98C9}" dt="2024-04-10T22:01:09.294" v="31" actId="403"/>
          <ac:spMkLst>
            <pc:docMk/>
            <pc:sldMk cId="2622374033" sldId="307"/>
            <ac:spMk id="3" creationId="{A2F8FFBF-B85D-FF33-DE10-549725736D7B}"/>
          </ac:spMkLst>
        </pc:spChg>
        <pc:spChg chg="add mod">
          <ac:chgData name="Tyler J Yang (263947)" userId="b7d93d73-115b-40ed-85a7-edc188f2a0e7" providerId="ADAL" clId="{A3F1CF7C-87DB-4B7B-BF66-D4045D9A98C9}" dt="2024-04-10T22:01:21.573" v="34"/>
          <ac:spMkLst>
            <pc:docMk/>
            <pc:sldMk cId="2622374033" sldId="307"/>
            <ac:spMk id="4" creationId="{1E31A9B4-8B46-5176-10F3-7DC3E283D80E}"/>
          </ac:spMkLst>
        </pc:spChg>
        <pc:spChg chg="add">
          <ac:chgData name="Tyler J Yang (263947)" userId="b7d93d73-115b-40ed-85a7-edc188f2a0e7" providerId="ADAL" clId="{A3F1CF7C-87DB-4B7B-BF66-D4045D9A98C9}" dt="2024-04-10T22:00:36.534" v="22" actId="26606"/>
          <ac:spMkLst>
            <pc:docMk/>
            <pc:sldMk cId="2622374033" sldId="307"/>
            <ac:spMk id="8" creationId="{70DFC902-7D23-471A-B557-B6B6917D7A0D}"/>
          </ac:spMkLst>
        </pc:spChg>
        <pc:spChg chg="add">
          <ac:chgData name="Tyler J Yang (263947)" userId="b7d93d73-115b-40ed-85a7-edc188f2a0e7" providerId="ADAL" clId="{A3F1CF7C-87DB-4B7B-BF66-D4045D9A98C9}" dt="2024-04-10T22:00:36.534" v="22" actId="26606"/>
          <ac:spMkLst>
            <pc:docMk/>
            <pc:sldMk cId="2622374033" sldId="307"/>
            <ac:spMk id="10" creationId="{A55D5633-D557-4DCA-982C-FF36EB7A1C00}"/>
          </ac:spMkLst>
        </pc:spChg>
        <pc:spChg chg="add">
          <ac:chgData name="Tyler J Yang (263947)" userId="b7d93d73-115b-40ed-85a7-edc188f2a0e7" providerId="ADAL" clId="{A3F1CF7C-87DB-4B7B-BF66-D4045D9A98C9}" dt="2024-04-10T22:00:36.534" v="22" actId="26606"/>
          <ac:spMkLst>
            <pc:docMk/>
            <pc:sldMk cId="2622374033" sldId="307"/>
            <ac:spMk id="12" creationId="{450D3AD2-FA80-415F-A9CE-54D884561CD7}"/>
          </ac:spMkLst>
        </pc:spChg>
      </pc:sldChg>
      <pc:sldChg chg="new">
        <pc:chgData name="Tyler J Yang (263947)" userId="b7d93d73-115b-40ed-85a7-edc188f2a0e7" providerId="ADAL" clId="{A3F1CF7C-87DB-4B7B-BF66-D4045D9A98C9}" dt="2024-04-10T22:01:29.887" v="36" actId="680"/>
        <pc:sldMkLst>
          <pc:docMk/>
          <pc:sldMk cId="4254263446" sldId="308"/>
        </pc:sldMkLst>
      </pc:sldChg>
    </pc:docChg>
  </pc:docChgLst>
  <pc:docChgLst>
    <pc:chgData name="Tyler J Yang (263947)" userId="b7d93d73-115b-40ed-85a7-edc188f2a0e7" providerId="ADAL" clId="{92D722B5-F767-EB4A-A6D5-3943A4CB160D}"/>
    <pc:docChg chg="undo redo custSel addSld delSld modSld sldOrd">
      <pc:chgData name="Tyler J Yang (263947)" userId="b7d93d73-115b-40ed-85a7-edc188f2a0e7" providerId="ADAL" clId="{92D722B5-F767-EB4A-A6D5-3943A4CB160D}" dt="2024-04-15T18:48:00.005" v="13846"/>
      <pc:docMkLst>
        <pc:docMk/>
      </pc:docMkLst>
      <pc:sldChg chg="modSp add del mod">
        <pc:chgData name="Tyler J Yang (263947)" userId="b7d93d73-115b-40ed-85a7-edc188f2a0e7" providerId="ADAL" clId="{92D722B5-F767-EB4A-A6D5-3943A4CB160D}" dt="2024-04-11T19:12:14.236" v="10684" actId="2696"/>
        <pc:sldMkLst>
          <pc:docMk/>
          <pc:sldMk cId="100821521" sldId="256"/>
        </pc:sldMkLst>
        <pc:spChg chg="mod">
          <ac:chgData name="Tyler J Yang (263947)" userId="b7d93d73-115b-40ed-85a7-edc188f2a0e7" providerId="ADAL" clId="{92D722B5-F767-EB4A-A6D5-3943A4CB160D}" dt="2024-04-10T19:05:52.107" v="15" actId="207"/>
          <ac:spMkLst>
            <pc:docMk/>
            <pc:sldMk cId="100821521" sldId="256"/>
            <ac:spMk id="10" creationId="{5EB7D2A2-F448-44D4-938C-DC84CBCB3B1E}"/>
          </ac:spMkLst>
        </pc:spChg>
        <pc:cxnChg chg="mod modVis">
          <ac:chgData name="Tyler J Yang (263947)" userId="b7d93d73-115b-40ed-85a7-edc188f2a0e7" providerId="ADAL" clId="{92D722B5-F767-EB4A-A6D5-3943A4CB160D}" dt="2024-04-11T19:10:50.398" v="10676" actId="208"/>
          <ac:cxnSpMkLst>
            <pc:docMk/>
            <pc:sldMk cId="100821521" sldId="256"/>
            <ac:cxnSpMk id="14" creationId="{F7C8EA93-3210-4C62-99E9-153C275E3A87}"/>
          </ac:cxnSpMkLst>
        </pc:cxnChg>
      </pc:sldChg>
      <pc:sldChg chg="del">
        <pc:chgData name="Tyler J Yang (263947)" userId="b7d93d73-115b-40ed-85a7-edc188f2a0e7" providerId="ADAL" clId="{92D722B5-F767-EB4A-A6D5-3943A4CB160D}" dt="2024-04-10T19:06:04.048" v="17" actId="2696"/>
        <pc:sldMkLst>
          <pc:docMk/>
          <pc:sldMk cId="372607837" sldId="259"/>
        </pc:sldMkLst>
      </pc:sldChg>
      <pc:sldChg chg="del">
        <pc:chgData name="Tyler J Yang (263947)" userId="b7d93d73-115b-40ed-85a7-edc188f2a0e7" providerId="ADAL" clId="{92D722B5-F767-EB4A-A6D5-3943A4CB160D}" dt="2024-04-10T22:32:14.485" v="1927" actId="2696"/>
        <pc:sldMkLst>
          <pc:docMk/>
          <pc:sldMk cId="2620730053" sldId="270"/>
        </pc:sldMkLst>
      </pc:sldChg>
      <pc:sldChg chg="del ord">
        <pc:chgData name="Tyler J Yang (263947)" userId="b7d93d73-115b-40ed-85a7-edc188f2a0e7" providerId="ADAL" clId="{92D722B5-F767-EB4A-A6D5-3943A4CB160D}" dt="2024-04-11T01:51:33.404" v="6595" actId="2696"/>
        <pc:sldMkLst>
          <pc:docMk/>
          <pc:sldMk cId="775700186" sldId="272"/>
        </pc:sldMkLst>
      </pc:sldChg>
      <pc:sldChg chg="del">
        <pc:chgData name="Tyler J Yang (263947)" userId="b7d93d73-115b-40ed-85a7-edc188f2a0e7" providerId="ADAL" clId="{92D722B5-F767-EB4A-A6D5-3943A4CB160D}" dt="2024-04-10T22:36:15.205" v="2300" actId="2696"/>
        <pc:sldMkLst>
          <pc:docMk/>
          <pc:sldMk cId="3010771592" sldId="274"/>
        </pc:sldMkLst>
      </pc:sldChg>
      <pc:sldChg chg="addSp delSp modSp add del mod">
        <pc:chgData name="Tyler J Yang (263947)" userId="b7d93d73-115b-40ed-85a7-edc188f2a0e7" providerId="ADAL" clId="{92D722B5-F767-EB4A-A6D5-3943A4CB160D}" dt="2024-04-11T01:31:53.753" v="5127" actId="2696"/>
        <pc:sldMkLst>
          <pc:docMk/>
          <pc:sldMk cId="3656290232" sldId="275"/>
        </pc:sldMkLst>
        <pc:spChg chg="mod">
          <ac:chgData name="Tyler J Yang (263947)" userId="b7d93d73-115b-40ed-85a7-edc188f2a0e7" providerId="ADAL" clId="{92D722B5-F767-EB4A-A6D5-3943A4CB160D}" dt="2024-04-11T01:30:55.367" v="5076" actId="26606"/>
          <ac:spMkLst>
            <pc:docMk/>
            <pc:sldMk cId="3656290232" sldId="275"/>
            <ac:spMk id="2" creationId="{8D5C320A-21E9-DDA4-CD00-36BF1ADC669C}"/>
          </ac:spMkLst>
        </pc:spChg>
        <pc:spChg chg="mod">
          <ac:chgData name="Tyler J Yang (263947)" userId="b7d93d73-115b-40ed-85a7-edc188f2a0e7" providerId="ADAL" clId="{92D722B5-F767-EB4A-A6D5-3943A4CB160D}" dt="2024-04-11T01:31:35.205" v="5098"/>
          <ac:spMkLst>
            <pc:docMk/>
            <pc:sldMk cId="3656290232" sldId="275"/>
            <ac:spMk id="3" creationId="{17771744-FE59-12F3-0417-596FB6FE5552}"/>
          </ac:spMkLst>
        </pc:spChg>
        <pc:spChg chg="del">
          <ac:chgData name="Tyler J Yang (263947)" userId="b7d93d73-115b-40ed-85a7-edc188f2a0e7" providerId="ADAL" clId="{92D722B5-F767-EB4A-A6D5-3943A4CB160D}" dt="2024-04-11T01:30:55.367" v="5076" actId="26606"/>
          <ac:spMkLst>
            <pc:docMk/>
            <pc:sldMk cId="3656290232" sldId="275"/>
            <ac:spMk id="8" creationId="{DBF61EA3-B236-439E-9C0B-340980D56BEE}"/>
          </ac:spMkLst>
        </pc:spChg>
        <pc:spChg chg="del">
          <ac:chgData name="Tyler J Yang (263947)" userId="b7d93d73-115b-40ed-85a7-edc188f2a0e7" providerId="ADAL" clId="{92D722B5-F767-EB4A-A6D5-3943A4CB160D}" dt="2024-04-11T01:30:55.367" v="5076" actId="26606"/>
          <ac:spMkLst>
            <pc:docMk/>
            <pc:sldMk cId="3656290232" sldId="275"/>
            <ac:spMk id="14" creationId="{E659831F-0D9A-4C63-9EBB-8435B85A440F}"/>
          </ac:spMkLst>
        </pc:spChg>
        <pc:spChg chg="add">
          <ac:chgData name="Tyler J Yang (263947)" userId="b7d93d73-115b-40ed-85a7-edc188f2a0e7" providerId="ADAL" clId="{92D722B5-F767-EB4A-A6D5-3943A4CB160D}" dt="2024-04-11T01:30:55.367" v="5076" actId="26606"/>
          <ac:spMkLst>
            <pc:docMk/>
            <pc:sldMk cId="3656290232" sldId="275"/>
            <ac:spMk id="19" creationId="{70DFC902-7D23-471A-B557-B6B6917D7A0D}"/>
          </ac:spMkLst>
        </pc:spChg>
        <pc:spChg chg="add">
          <ac:chgData name="Tyler J Yang (263947)" userId="b7d93d73-115b-40ed-85a7-edc188f2a0e7" providerId="ADAL" clId="{92D722B5-F767-EB4A-A6D5-3943A4CB160D}" dt="2024-04-11T01:30:55.367" v="5076" actId="26606"/>
          <ac:spMkLst>
            <pc:docMk/>
            <pc:sldMk cId="3656290232" sldId="275"/>
            <ac:spMk id="21" creationId="{A55D5633-D557-4DCA-982C-FF36EB7A1C00}"/>
          </ac:spMkLst>
        </pc:spChg>
        <pc:spChg chg="add">
          <ac:chgData name="Tyler J Yang (263947)" userId="b7d93d73-115b-40ed-85a7-edc188f2a0e7" providerId="ADAL" clId="{92D722B5-F767-EB4A-A6D5-3943A4CB160D}" dt="2024-04-11T01:30:55.367" v="5076" actId="26606"/>
          <ac:spMkLst>
            <pc:docMk/>
            <pc:sldMk cId="3656290232" sldId="275"/>
            <ac:spMk id="23" creationId="{450D3AD2-FA80-415F-A9CE-54D884561CD7}"/>
          </ac:spMkLst>
        </pc:spChg>
        <pc:grpChg chg="del">
          <ac:chgData name="Tyler J Yang (263947)" userId="b7d93d73-115b-40ed-85a7-edc188f2a0e7" providerId="ADAL" clId="{92D722B5-F767-EB4A-A6D5-3943A4CB160D}" dt="2024-04-11T01:30:55.367" v="5076" actId="26606"/>
          <ac:grpSpMkLst>
            <pc:docMk/>
            <pc:sldMk cId="3656290232" sldId="275"/>
            <ac:grpSpMk id="10" creationId="{28FAF094-D087-493F-8DF9-A486C2D6BBAA}"/>
          </ac:grpSpMkLst>
        </pc:grpChg>
      </pc:sldChg>
      <pc:sldChg chg="del">
        <pc:chgData name="Tyler J Yang (263947)" userId="b7d93d73-115b-40ed-85a7-edc188f2a0e7" providerId="ADAL" clId="{92D722B5-F767-EB4A-A6D5-3943A4CB160D}" dt="2024-04-10T19:06:02.834" v="16" actId="2696"/>
        <pc:sldMkLst>
          <pc:docMk/>
          <pc:sldMk cId="609860984" sldId="277"/>
        </pc:sldMkLst>
      </pc:sldChg>
      <pc:sldChg chg="addSp delSp modSp mod ord modAnim modNotesTx">
        <pc:chgData name="Tyler J Yang (263947)" userId="b7d93d73-115b-40ed-85a7-edc188f2a0e7" providerId="ADAL" clId="{92D722B5-F767-EB4A-A6D5-3943A4CB160D}" dt="2024-04-15T18:47:35.168" v="13840"/>
        <pc:sldMkLst>
          <pc:docMk/>
          <pc:sldMk cId="3900882241" sldId="285"/>
        </pc:sldMkLst>
        <pc:spChg chg="mod">
          <ac:chgData name="Tyler J Yang (263947)" userId="b7d93d73-115b-40ed-85a7-edc188f2a0e7" providerId="ADAL" clId="{92D722B5-F767-EB4A-A6D5-3943A4CB160D}" dt="2024-04-11T02:36:43.058" v="8414" actId="403"/>
          <ac:spMkLst>
            <pc:docMk/>
            <pc:sldMk cId="3900882241" sldId="285"/>
            <ac:spMk id="2" creationId="{91FBD182-9D37-BD95-9818-A9EBE69684EE}"/>
          </ac:spMkLst>
        </pc:spChg>
        <pc:spChg chg="add mod">
          <ac:chgData name="Tyler J Yang (263947)" userId="b7d93d73-115b-40ed-85a7-edc188f2a0e7" providerId="ADAL" clId="{92D722B5-F767-EB4A-A6D5-3943A4CB160D}" dt="2024-04-11T19:23:11.383" v="10811" actId="767"/>
          <ac:spMkLst>
            <pc:docMk/>
            <pc:sldMk cId="3900882241" sldId="285"/>
            <ac:spMk id="7" creationId="{BF5CDB37-A57E-F48F-4D0B-415DF04278EB}"/>
          </ac:spMkLst>
        </pc:spChg>
        <pc:spChg chg="del">
          <ac:chgData name="Tyler J Yang (263947)" userId="b7d93d73-115b-40ed-85a7-edc188f2a0e7" providerId="ADAL" clId="{92D722B5-F767-EB4A-A6D5-3943A4CB160D}" dt="2024-04-11T02:36:28.636" v="8412" actId="26606"/>
          <ac:spMkLst>
            <pc:docMk/>
            <pc:sldMk cId="3900882241" sldId="285"/>
            <ac:spMk id="8" creationId="{A7895A40-19A4-42D6-9D30-DBC1E8002635}"/>
          </ac:spMkLst>
        </pc:spChg>
        <pc:spChg chg="del">
          <ac:chgData name="Tyler J Yang (263947)" userId="b7d93d73-115b-40ed-85a7-edc188f2a0e7" providerId="ADAL" clId="{92D722B5-F767-EB4A-A6D5-3943A4CB160D}" dt="2024-04-11T02:36:28.636" v="8412" actId="26606"/>
          <ac:spMkLst>
            <pc:docMk/>
            <pc:sldMk cId="3900882241" sldId="285"/>
            <ac:spMk id="10" creationId="{02F429C4-ABC9-46FC-818A-B5429CDE4A96}"/>
          </ac:spMkLst>
        </pc:spChg>
        <pc:spChg chg="del">
          <ac:chgData name="Tyler J Yang (263947)" userId="b7d93d73-115b-40ed-85a7-edc188f2a0e7" providerId="ADAL" clId="{92D722B5-F767-EB4A-A6D5-3943A4CB160D}" dt="2024-04-11T02:36:28.636" v="8412" actId="26606"/>
          <ac:spMkLst>
            <pc:docMk/>
            <pc:sldMk cId="3900882241" sldId="285"/>
            <ac:spMk id="12" creationId="{2CEF98E4-3709-4952-8F42-2305CCE34FA3}"/>
          </ac:spMkLst>
        </pc:spChg>
        <pc:spChg chg="del">
          <ac:chgData name="Tyler J Yang (263947)" userId="b7d93d73-115b-40ed-85a7-edc188f2a0e7" providerId="ADAL" clId="{92D722B5-F767-EB4A-A6D5-3943A4CB160D}" dt="2024-04-11T02:36:28.636" v="8412" actId="26606"/>
          <ac:spMkLst>
            <pc:docMk/>
            <pc:sldMk cId="3900882241" sldId="285"/>
            <ac:spMk id="14" creationId="{F10BCCF5-D685-47FF-B675-647EAEB72C8E}"/>
          </ac:spMkLst>
        </pc:spChg>
        <pc:spChg chg="del">
          <ac:chgData name="Tyler J Yang (263947)" userId="b7d93d73-115b-40ed-85a7-edc188f2a0e7" providerId="ADAL" clId="{92D722B5-F767-EB4A-A6D5-3943A4CB160D}" dt="2024-04-11T02:36:28.636" v="8412" actId="26606"/>
          <ac:spMkLst>
            <pc:docMk/>
            <pc:sldMk cId="3900882241" sldId="285"/>
            <ac:spMk id="16" creationId="{B0EE8A42-107A-4D4C-8D56-BBAE95C7FC0D}"/>
          </ac:spMkLst>
        </pc:spChg>
        <pc:spChg chg="mod topLvl">
          <ac:chgData name="Tyler J Yang (263947)" userId="b7d93d73-115b-40ed-85a7-edc188f2a0e7" providerId="ADAL" clId="{92D722B5-F767-EB4A-A6D5-3943A4CB160D}" dt="2024-04-11T19:25:19.589" v="10825" actId="242"/>
          <ac:spMkLst>
            <pc:docMk/>
            <pc:sldMk cId="3900882241" sldId="285"/>
            <ac:spMk id="30" creationId="{73312604-9B85-2D39-5144-FFB4BA0731EA}"/>
          </ac:spMkLst>
        </pc:spChg>
        <pc:spChg chg="mod topLvl">
          <ac:chgData name="Tyler J Yang (263947)" userId="b7d93d73-115b-40ed-85a7-edc188f2a0e7" providerId="ADAL" clId="{92D722B5-F767-EB4A-A6D5-3943A4CB160D}" dt="2024-04-11T19:25:23.204" v="10826" actId="242"/>
          <ac:spMkLst>
            <pc:docMk/>
            <pc:sldMk cId="3900882241" sldId="285"/>
            <ac:spMk id="31" creationId="{B6A80A3A-2947-45C7-2AC1-864D99738307}"/>
          </ac:spMkLst>
        </pc:spChg>
        <pc:spChg chg="mod topLvl">
          <ac:chgData name="Tyler J Yang (263947)" userId="b7d93d73-115b-40ed-85a7-edc188f2a0e7" providerId="ADAL" clId="{92D722B5-F767-EB4A-A6D5-3943A4CB160D}" dt="2024-04-11T19:25:27.350" v="10827" actId="242"/>
          <ac:spMkLst>
            <pc:docMk/>
            <pc:sldMk cId="3900882241" sldId="285"/>
            <ac:spMk id="33" creationId="{A70905D3-B427-2FFE-324C-D776802A04C0}"/>
          </ac:spMkLst>
        </pc:spChg>
        <pc:spChg chg="mod topLvl">
          <ac:chgData name="Tyler J Yang (263947)" userId="b7d93d73-115b-40ed-85a7-edc188f2a0e7" providerId="ADAL" clId="{92D722B5-F767-EB4A-A6D5-3943A4CB160D}" dt="2024-04-11T19:22:26.871" v="10799" actId="165"/>
          <ac:spMkLst>
            <pc:docMk/>
            <pc:sldMk cId="3900882241" sldId="285"/>
            <ac:spMk id="34" creationId="{74CAB397-1E75-B230-2C24-8E32FF7B0378}"/>
          </ac:spMkLst>
        </pc:spChg>
        <pc:spChg chg="topLvl">
          <ac:chgData name="Tyler J Yang (263947)" userId="b7d93d73-115b-40ed-85a7-edc188f2a0e7" providerId="ADAL" clId="{92D722B5-F767-EB4A-A6D5-3943A4CB160D}" dt="2024-04-11T19:22:26.871" v="10799" actId="165"/>
          <ac:spMkLst>
            <pc:docMk/>
            <pc:sldMk cId="3900882241" sldId="285"/>
            <ac:spMk id="35" creationId="{73D910F4-9499-4E1D-41E4-C0544F15E12D}"/>
          </ac:spMkLst>
        </pc:spChg>
        <pc:spChg chg="topLvl">
          <ac:chgData name="Tyler J Yang (263947)" userId="b7d93d73-115b-40ed-85a7-edc188f2a0e7" providerId="ADAL" clId="{92D722B5-F767-EB4A-A6D5-3943A4CB160D}" dt="2024-04-11T19:23:30.904" v="10812" actId="165"/>
          <ac:spMkLst>
            <pc:docMk/>
            <pc:sldMk cId="3900882241" sldId="285"/>
            <ac:spMk id="36" creationId="{4B686D02-3D89-7905-BED1-2869153EA4E5}"/>
          </ac:spMkLst>
        </pc:spChg>
        <pc:spChg chg="add">
          <ac:chgData name="Tyler J Yang (263947)" userId="b7d93d73-115b-40ed-85a7-edc188f2a0e7" providerId="ADAL" clId="{92D722B5-F767-EB4A-A6D5-3943A4CB160D}" dt="2024-04-11T02:36:28.636" v="8412" actId="26606"/>
          <ac:spMkLst>
            <pc:docMk/>
            <pc:sldMk cId="3900882241" sldId="285"/>
            <ac:spMk id="42" creationId="{70DFC902-7D23-471A-B557-B6B6917D7A0D}"/>
          </ac:spMkLst>
        </pc:spChg>
        <pc:spChg chg="add">
          <ac:chgData name="Tyler J Yang (263947)" userId="b7d93d73-115b-40ed-85a7-edc188f2a0e7" providerId="ADAL" clId="{92D722B5-F767-EB4A-A6D5-3943A4CB160D}" dt="2024-04-11T02:36:28.636" v="8412" actId="26606"/>
          <ac:spMkLst>
            <pc:docMk/>
            <pc:sldMk cId="3900882241" sldId="285"/>
            <ac:spMk id="44" creationId="{A55D5633-D557-4DCA-982C-FF36EB7A1C00}"/>
          </ac:spMkLst>
        </pc:spChg>
        <pc:grpChg chg="add mod">
          <ac:chgData name="Tyler J Yang (263947)" userId="b7d93d73-115b-40ed-85a7-edc188f2a0e7" providerId="ADAL" clId="{92D722B5-F767-EB4A-A6D5-3943A4CB160D}" dt="2024-04-11T19:22:38.953" v="10802" actId="1076"/>
          <ac:grpSpMkLst>
            <pc:docMk/>
            <pc:sldMk cId="3900882241" sldId="285"/>
            <ac:grpSpMk id="3" creationId="{B9BACE45-9EBF-90B9-8B8E-F5774E2AEAC6}"/>
          </ac:grpSpMkLst>
        </pc:grpChg>
        <pc:grpChg chg="add mod">
          <ac:chgData name="Tyler J Yang (263947)" userId="b7d93d73-115b-40ed-85a7-edc188f2a0e7" providerId="ADAL" clId="{92D722B5-F767-EB4A-A6D5-3943A4CB160D}" dt="2024-04-11T19:24:59.287" v="10824" actId="1076"/>
          <ac:grpSpMkLst>
            <pc:docMk/>
            <pc:sldMk cId="3900882241" sldId="285"/>
            <ac:grpSpMk id="4" creationId="{B4AD9D2B-C846-6CC7-8A80-7AD6CE2545AF}"/>
          </ac:grpSpMkLst>
        </pc:grpChg>
        <pc:grpChg chg="add mod">
          <ac:chgData name="Tyler J Yang (263947)" userId="b7d93d73-115b-40ed-85a7-edc188f2a0e7" providerId="ADAL" clId="{92D722B5-F767-EB4A-A6D5-3943A4CB160D}" dt="2024-04-11T19:24:50.794" v="10823" actId="1076"/>
          <ac:grpSpMkLst>
            <pc:docMk/>
            <pc:sldMk cId="3900882241" sldId="285"/>
            <ac:grpSpMk id="5" creationId="{F212EED1-B522-4DE7-2A83-8C09C2819385}"/>
          </ac:grpSpMkLst>
        </pc:grpChg>
        <pc:grpChg chg="add del topLvl">
          <ac:chgData name="Tyler J Yang (263947)" userId="b7d93d73-115b-40ed-85a7-edc188f2a0e7" providerId="ADAL" clId="{92D722B5-F767-EB4A-A6D5-3943A4CB160D}" dt="2024-04-11T19:23:30.904" v="10812" actId="165"/>
          <ac:grpSpMkLst>
            <pc:docMk/>
            <pc:sldMk cId="3900882241" sldId="285"/>
            <ac:grpSpMk id="6" creationId="{54F3C199-0401-8542-C7C9-A881B490AF3C}"/>
          </ac:grpSpMkLst>
        </pc:grpChg>
        <pc:grpChg chg="add del">
          <ac:chgData name="Tyler J Yang (263947)" userId="b7d93d73-115b-40ed-85a7-edc188f2a0e7" providerId="ADAL" clId="{92D722B5-F767-EB4A-A6D5-3943A4CB160D}" dt="2024-04-11T19:23:08.185" v="10810" actId="164"/>
          <ac:grpSpMkLst>
            <pc:docMk/>
            <pc:sldMk cId="3900882241" sldId="285"/>
            <ac:grpSpMk id="8" creationId="{9CEA53EA-3C0E-A2AF-C0C3-B59008445EB9}"/>
          </ac:grpSpMkLst>
        </pc:grpChg>
        <pc:grpChg chg="add mod">
          <ac:chgData name="Tyler J Yang (263947)" userId="b7d93d73-115b-40ed-85a7-edc188f2a0e7" providerId="ADAL" clId="{92D722B5-F767-EB4A-A6D5-3943A4CB160D}" dt="2024-04-11T19:24:44.662" v="10822" actId="1076"/>
          <ac:grpSpMkLst>
            <pc:docMk/>
            <pc:sldMk cId="3900882241" sldId="285"/>
            <ac:grpSpMk id="9" creationId="{386CF41A-889B-42BB-2545-6A9D707DB4B2}"/>
          </ac:grpSpMkLst>
        </pc:grpChg>
        <pc:grpChg chg="del mod">
          <ac:chgData name="Tyler J Yang (263947)" userId="b7d93d73-115b-40ed-85a7-edc188f2a0e7" providerId="ADAL" clId="{92D722B5-F767-EB4A-A6D5-3943A4CB160D}" dt="2024-04-11T19:22:26.871" v="10799" actId="165"/>
          <ac:grpSpMkLst>
            <pc:docMk/>
            <pc:sldMk cId="3900882241" sldId="285"/>
            <ac:grpSpMk id="37" creationId="{8429E8BB-9B92-EEE3-6CD8-DAF817529A12}"/>
          </ac:grpSpMkLst>
        </pc:grpChg>
        <pc:picChg chg="mod topLvl">
          <ac:chgData name="Tyler J Yang (263947)" userId="b7d93d73-115b-40ed-85a7-edc188f2a0e7" providerId="ADAL" clId="{92D722B5-F767-EB4A-A6D5-3943A4CB160D}" dt="2024-04-11T19:22:26.871" v="10799" actId="165"/>
          <ac:picMkLst>
            <pc:docMk/>
            <pc:sldMk cId="3900882241" sldId="285"/>
            <ac:picMk id="28" creationId="{62B39C0D-56E3-C685-3880-452EC731E038}"/>
          </ac:picMkLst>
        </pc:picChg>
        <pc:picChg chg="mod topLvl">
          <ac:chgData name="Tyler J Yang (263947)" userId="b7d93d73-115b-40ed-85a7-edc188f2a0e7" providerId="ADAL" clId="{92D722B5-F767-EB4A-A6D5-3943A4CB160D}" dt="2024-04-11T19:24:28.549" v="10821" actId="1076"/>
          <ac:picMkLst>
            <pc:docMk/>
            <pc:sldMk cId="3900882241" sldId="285"/>
            <ac:picMk id="29" creationId="{109109E3-FFAE-72B1-4B0F-BC4CB8A12F47}"/>
          </ac:picMkLst>
        </pc:picChg>
        <pc:picChg chg="topLvl">
          <ac:chgData name="Tyler J Yang (263947)" userId="b7d93d73-115b-40ed-85a7-edc188f2a0e7" providerId="ADAL" clId="{92D722B5-F767-EB4A-A6D5-3943A4CB160D}" dt="2024-04-11T19:22:26.871" v="10799" actId="165"/>
          <ac:picMkLst>
            <pc:docMk/>
            <pc:sldMk cId="3900882241" sldId="285"/>
            <ac:picMk id="32" creationId="{4BF5084A-F31D-348F-629A-D094D9E2E1FE}"/>
          </ac:picMkLst>
        </pc:picChg>
      </pc:sldChg>
      <pc:sldChg chg="del">
        <pc:chgData name="Tyler J Yang (263947)" userId="b7d93d73-115b-40ed-85a7-edc188f2a0e7" providerId="ADAL" clId="{92D722B5-F767-EB4A-A6D5-3943A4CB160D}" dt="2024-04-11T02:37:59.614" v="8429" actId="2696"/>
        <pc:sldMkLst>
          <pc:docMk/>
          <pc:sldMk cId="1181656785" sldId="287"/>
        </pc:sldMkLst>
      </pc:sldChg>
      <pc:sldChg chg="del">
        <pc:chgData name="Tyler J Yang (263947)" userId="b7d93d73-115b-40ed-85a7-edc188f2a0e7" providerId="ADAL" clId="{92D722B5-F767-EB4A-A6D5-3943A4CB160D}" dt="2024-04-11T02:39:27.188" v="8457" actId="2696"/>
        <pc:sldMkLst>
          <pc:docMk/>
          <pc:sldMk cId="4275744468" sldId="288"/>
        </pc:sldMkLst>
      </pc:sldChg>
      <pc:sldChg chg="del">
        <pc:chgData name="Tyler J Yang (263947)" userId="b7d93d73-115b-40ed-85a7-edc188f2a0e7" providerId="ADAL" clId="{92D722B5-F767-EB4A-A6D5-3943A4CB160D}" dt="2024-04-10T22:36:13.390" v="2297" actId="2696"/>
        <pc:sldMkLst>
          <pc:docMk/>
          <pc:sldMk cId="3875692330" sldId="291"/>
        </pc:sldMkLst>
      </pc:sldChg>
      <pc:sldChg chg="del">
        <pc:chgData name="Tyler J Yang (263947)" userId="b7d93d73-115b-40ed-85a7-edc188f2a0e7" providerId="ADAL" clId="{92D722B5-F767-EB4A-A6D5-3943A4CB160D}" dt="2024-04-10T22:36:14.052" v="2298" actId="2696"/>
        <pc:sldMkLst>
          <pc:docMk/>
          <pc:sldMk cId="2524702564" sldId="292"/>
        </pc:sldMkLst>
      </pc:sldChg>
      <pc:sldChg chg="del">
        <pc:chgData name="Tyler J Yang (263947)" userId="b7d93d73-115b-40ed-85a7-edc188f2a0e7" providerId="ADAL" clId="{92D722B5-F767-EB4A-A6D5-3943A4CB160D}" dt="2024-04-10T22:36:14.623" v="2299" actId="2696"/>
        <pc:sldMkLst>
          <pc:docMk/>
          <pc:sldMk cId="2323000968" sldId="293"/>
        </pc:sldMkLst>
      </pc:sldChg>
      <pc:sldChg chg="del">
        <pc:chgData name="Tyler J Yang (263947)" userId="b7d93d73-115b-40ed-85a7-edc188f2a0e7" providerId="ADAL" clId="{92D722B5-F767-EB4A-A6D5-3943A4CB160D}" dt="2024-04-10T22:31:21.250" v="1905" actId="2696"/>
        <pc:sldMkLst>
          <pc:docMk/>
          <pc:sldMk cId="1250412677" sldId="295"/>
        </pc:sldMkLst>
      </pc:sldChg>
      <pc:sldChg chg="add del">
        <pc:chgData name="Tyler J Yang (263947)" userId="b7d93d73-115b-40ed-85a7-edc188f2a0e7" providerId="ADAL" clId="{92D722B5-F767-EB4A-A6D5-3943A4CB160D}" dt="2024-04-10T19:03:39.995" v="2" actId="2696"/>
        <pc:sldMkLst>
          <pc:docMk/>
          <pc:sldMk cId="10066071" sldId="296"/>
        </pc:sldMkLst>
      </pc:sldChg>
      <pc:sldChg chg="addSp delSp modSp del mod">
        <pc:chgData name="Tyler J Yang (263947)" userId="b7d93d73-115b-40ed-85a7-edc188f2a0e7" providerId="ADAL" clId="{92D722B5-F767-EB4A-A6D5-3943A4CB160D}" dt="2024-04-10T22:31:19.783" v="1904" actId="2696"/>
        <pc:sldMkLst>
          <pc:docMk/>
          <pc:sldMk cId="2668599113" sldId="297"/>
        </pc:sldMkLst>
        <pc:spChg chg="mod">
          <ac:chgData name="Tyler J Yang (263947)" userId="b7d93d73-115b-40ed-85a7-edc188f2a0e7" providerId="ADAL" clId="{92D722B5-F767-EB4A-A6D5-3943A4CB160D}" dt="2024-04-10T22:08:26.057" v="367" actId="20577"/>
          <ac:spMkLst>
            <pc:docMk/>
            <pc:sldMk cId="2668599113" sldId="297"/>
            <ac:spMk id="2" creationId="{2855FAD8-AD25-0D9C-CA50-EDDB03D17C32}"/>
          </ac:spMkLst>
        </pc:spChg>
        <pc:spChg chg="mod">
          <ac:chgData name="Tyler J Yang (263947)" userId="b7d93d73-115b-40ed-85a7-edc188f2a0e7" providerId="ADAL" clId="{92D722B5-F767-EB4A-A6D5-3943A4CB160D}" dt="2024-04-10T22:17:40.794" v="786" actId="21"/>
          <ac:spMkLst>
            <pc:docMk/>
            <pc:sldMk cId="2668599113" sldId="297"/>
            <ac:spMk id="3" creationId="{49CF1DCC-F4C0-C78F-EEA7-5502FF381857}"/>
          </ac:spMkLst>
        </pc:spChg>
        <pc:spChg chg="mod">
          <ac:chgData name="Tyler J Yang (263947)" userId="b7d93d73-115b-40ed-85a7-edc188f2a0e7" providerId="ADAL" clId="{92D722B5-F767-EB4A-A6D5-3943A4CB160D}" dt="2024-04-10T22:15:02.534" v="783" actId="20577"/>
          <ac:spMkLst>
            <pc:docMk/>
            <pc:sldMk cId="2668599113" sldId="297"/>
            <ac:spMk id="5" creationId="{F17A7421-8171-FFBE-C6AF-0D152E68DB8D}"/>
          </ac:spMkLst>
        </pc:spChg>
        <pc:graphicFrameChg chg="add del mod modGraphic">
          <ac:chgData name="Tyler J Yang (263947)" userId="b7d93d73-115b-40ed-85a7-edc188f2a0e7" providerId="ADAL" clId="{92D722B5-F767-EB4A-A6D5-3943A4CB160D}" dt="2024-04-10T22:13:21.667" v="525" actId="478"/>
          <ac:graphicFrameMkLst>
            <pc:docMk/>
            <pc:sldMk cId="2668599113" sldId="297"/>
            <ac:graphicFrameMk id="4" creationId="{EB4B72B1-08D0-7D4D-54E2-A14C64E64C4F}"/>
          </ac:graphicFrameMkLst>
        </pc:graphicFrameChg>
      </pc:sldChg>
      <pc:sldChg chg="del">
        <pc:chgData name="Tyler J Yang (263947)" userId="b7d93d73-115b-40ed-85a7-edc188f2a0e7" providerId="ADAL" clId="{92D722B5-F767-EB4A-A6D5-3943A4CB160D}" dt="2024-04-11T02:36:06.823" v="8391" actId="2696"/>
        <pc:sldMkLst>
          <pc:docMk/>
          <pc:sldMk cId="3569978110" sldId="298"/>
        </pc:sldMkLst>
      </pc:sldChg>
      <pc:sldChg chg="del">
        <pc:chgData name="Tyler J Yang (263947)" userId="b7d93d73-115b-40ed-85a7-edc188f2a0e7" providerId="ADAL" clId="{92D722B5-F767-EB4A-A6D5-3943A4CB160D}" dt="2024-04-11T02:36:05.079" v="8390" actId="2696"/>
        <pc:sldMkLst>
          <pc:docMk/>
          <pc:sldMk cId="3868216438" sldId="299"/>
        </pc:sldMkLst>
      </pc:sldChg>
      <pc:sldChg chg="modSp del mod">
        <pc:chgData name="Tyler J Yang (263947)" userId="b7d93d73-115b-40ed-85a7-edc188f2a0e7" providerId="ADAL" clId="{92D722B5-F767-EB4A-A6D5-3943A4CB160D}" dt="2024-04-11T02:50:50.524" v="9876" actId="2696"/>
        <pc:sldMkLst>
          <pc:docMk/>
          <pc:sldMk cId="602898649" sldId="300"/>
        </pc:sldMkLst>
        <pc:spChg chg="mod">
          <ac:chgData name="Tyler J Yang (263947)" userId="b7d93d73-115b-40ed-85a7-edc188f2a0e7" providerId="ADAL" clId="{92D722B5-F767-EB4A-A6D5-3943A4CB160D}" dt="2024-04-11T02:36:20.869" v="8411" actId="20577"/>
          <ac:spMkLst>
            <pc:docMk/>
            <pc:sldMk cId="602898649" sldId="300"/>
            <ac:spMk id="2" creationId="{DABE568F-C59A-10D4-B124-3224F0D30917}"/>
          </ac:spMkLst>
        </pc:spChg>
      </pc:sldChg>
      <pc:sldChg chg="del">
        <pc:chgData name="Tyler J Yang (263947)" userId="b7d93d73-115b-40ed-85a7-edc188f2a0e7" providerId="ADAL" clId="{92D722B5-F767-EB4A-A6D5-3943A4CB160D}" dt="2024-04-11T19:12:33.795" v="10685" actId="2696"/>
        <pc:sldMkLst>
          <pc:docMk/>
          <pc:sldMk cId="1133743625" sldId="301"/>
        </pc:sldMkLst>
      </pc:sldChg>
      <pc:sldChg chg="del">
        <pc:chgData name="Tyler J Yang (263947)" userId="b7d93d73-115b-40ed-85a7-edc188f2a0e7" providerId="ADAL" clId="{92D722B5-F767-EB4A-A6D5-3943A4CB160D}" dt="2024-04-10T22:06:28.113" v="220" actId="2696"/>
        <pc:sldMkLst>
          <pc:docMk/>
          <pc:sldMk cId="3749884523" sldId="304"/>
        </pc:sldMkLst>
      </pc:sldChg>
      <pc:sldChg chg="addSp delSp modSp mod ord modAnim">
        <pc:chgData name="Tyler J Yang (263947)" userId="b7d93d73-115b-40ed-85a7-edc188f2a0e7" providerId="ADAL" clId="{92D722B5-F767-EB4A-A6D5-3943A4CB160D}" dt="2024-04-11T19:15:40.630" v="10703"/>
        <pc:sldMkLst>
          <pc:docMk/>
          <pc:sldMk cId="4111775399" sldId="305"/>
        </pc:sldMkLst>
        <pc:spChg chg="mod">
          <ac:chgData name="Tyler J Yang (263947)" userId="b7d93d73-115b-40ed-85a7-edc188f2a0e7" providerId="ADAL" clId="{92D722B5-F767-EB4A-A6D5-3943A4CB160D}" dt="2024-04-11T02:03:06.428" v="7389" actId="20577"/>
          <ac:spMkLst>
            <pc:docMk/>
            <pc:sldMk cId="4111775399" sldId="305"/>
            <ac:spMk id="2" creationId="{1C88814F-29F8-6C45-5997-E8788A2FE2C2}"/>
          </ac:spMkLst>
        </pc:spChg>
        <pc:spChg chg="add del mod">
          <ac:chgData name="Tyler J Yang (263947)" userId="b7d93d73-115b-40ed-85a7-edc188f2a0e7" providerId="ADAL" clId="{92D722B5-F767-EB4A-A6D5-3943A4CB160D}" dt="2024-04-11T01:26:18.403" v="4750" actId="6549"/>
          <ac:spMkLst>
            <pc:docMk/>
            <pc:sldMk cId="4111775399" sldId="305"/>
            <ac:spMk id="3" creationId="{2727D364-34DB-91E2-11FF-8E57CDF364AB}"/>
          </ac:spMkLst>
        </pc:spChg>
        <pc:spChg chg="mod topLvl">
          <ac:chgData name="Tyler J Yang (263947)" userId="b7d93d73-115b-40ed-85a7-edc188f2a0e7" providerId="ADAL" clId="{92D722B5-F767-EB4A-A6D5-3943A4CB160D}" dt="2024-04-11T18:45:47.913" v="10362" actId="207"/>
          <ac:spMkLst>
            <pc:docMk/>
            <pc:sldMk cId="4111775399" sldId="305"/>
            <ac:spMk id="4" creationId="{F8FFD220-9C7C-B1C8-B3E0-5530EB2E3E4A}"/>
          </ac:spMkLst>
        </pc:spChg>
        <pc:spChg chg="mod">
          <ac:chgData name="Tyler J Yang (263947)" userId="b7d93d73-115b-40ed-85a7-edc188f2a0e7" providerId="ADAL" clId="{92D722B5-F767-EB4A-A6D5-3943A4CB160D}" dt="2024-04-10T19:11:00.295" v="165" actId="1582"/>
          <ac:spMkLst>
            <pc:docMk/>
            <pc:sldMk cId="4111775399" sldId="305"/>
            <ac:spMk id="6" creationId="{584BDFC8-7D29-35B9-6CA8-AA0A7CBA73DD}"/>
          </ac:spMkLst>
        </pc:spChg>
        <pc:spChg chg="del mod">
          <ac:chgData name="Tyler J Yang (263947)" userId="b7d93d73-115b-40ed-85a7-edc188f2a0e7" providerId="ADAL" clId="{92D722B5-F767-EB4A-A6D5-3943A4CB160D}" dt="2024-04-11T01:26:26.074" v="4752" actId="478"/>
          <ac:spMkLst>
            <pc:docMk/>
            <pc:sldMk cId="4111775399" sldId="305"/>
            <ac:spMk id="7" creationId="{191EFFD4-8A16-7FB9-3610-D4ABDBFA6DEB}"/>
          </ac:spMkLst>
        </pc:spChg>
        <pc:spChg chg="mod">
          <ac:chgData name="Tyler J Yang (263947)" userId="b7d93d73-115b-40ed-85a7-edc188f2a0e7" providerId="ADAL" clId="{92D722B5-F767-EB4A-A6D5-3943A4CB160D}" dt="2024-04-10T19:11:52.636" v="191" actId="1035"/>
          <ac:spMkLst>
            <pc:docMk/>
            <pc:sldMk cId="4111775399" sldId="305"/>
            <ac:spMk id="9" creationId="{D9EA0056-72D6-C31B-1250-7B2BF512A237}"/>
          </ac:spMkLst>
        </pc:spChg>
        <pc:spChg chg="del mod">
          <ac:chgData name="Tyler J Yang (263947)" userId="b7d93d73-115b-40ed-85a7-edc188f2a0e7" providerId="ADAL" clId="{92D722B5-F767-EB4A-A6D5-3943A4CB160D}" dt="2024-04-10T19:09:50.846" v="146" actId="478"/>
          <ac:spMkLst>
            <pc:docMk/>
            <pc:sldMk cId="4111775399" sldId="305"/>
            <ac:spMk id="12" creationId="{450D3AD2-FA80-415F-A9CE-54D884561CD7}"/>
          </ac:spMkLst>
        </pc:spChg>
        <pc:spChg chg="mod">
          <ac:chgData name="Tyler J Yang (263947)" userId="b7d93d73-115b-40ed-85a7-edc188f2a0e7" providerId="ADAL" clId="{92D722B5-F767-EB4A-A6D5-3943A4CB160D}" dt="2024-04-10T19:11:00.295" v="165" actId="1582"/>
          <ac:spMkLst>
            <pc:docMk/>
            <pc:sldMk cId="4111775399" sldId="305"/>
            <ac:spMk id="13" creationId="{4F19DBA0-10D7-1E4D-818B-E7CE1C0F0FE4}"/>
          </ac:spMkLst>
        </pc:spChg>
        <pc:spChg chg="mod">
          <ac:chgData name="Tyler J Yang (263947)" userId="b7d93d73-115b-40ed-85a7-edc188f2a0e7" providerId="ADAL" clId="{92D722B5-F767-EB4A-A6D5-3943A4CB160D}" dt="2024-04-10T19:11:52.636" v="191" actId="1035"/>
          <ac:spMkLst>
            <pc:docMk/>
            <pc:sldMk cId="4111775399" sldId="305"/>
            <ac:spMk id="14" creationId="{4B660F93-F767-A0BF-CADB-A7FE1DD9C917}"/>
          </ac:spMkLst>
        </pc:spChg>
        <pc:spChg chg="del mod">
          <ac:chgData name="Tyler J Yang (263947)" userId="b7d93d73-115b-40ed-85a7-edc188f2a0e7" providerId="ADAL" clId="{92D722B5-F767-EB4A-A6D5-3943A4CB160D}" dt="2024-04-11T01:26:21.384" v="4751" actId="478"/>
          <ac:spMkLst>
            <pc:docMk/>
            <pc:sldMk cId="4111775399" sldId="305"/>
            <ac:spMk id="15" creationId="{AF5CCD35-E0EF-660B-609E-ECEC5CC2195B}"/>
          </ac:spMkLst>
        </pc:spChg>
        <pc:spChg chg="mod">
          <ac:chgData name="Tyler J Yang (263947)" userId="b7d93d73-115b-40ed-85a7-edc188f2a0e7" providerId="ADAL" clId="{92D722B5-F767-EB4A-A6D5-3943A4CB160D}" dt="2024-04-10T19:11:00.295" v="165" actId="1582"/>
          <ac:spMkLst>
            <pc:docMk/>
            <pc:sldMk cId="4111775399" sldId="305"/>
            <ac:spMk id="17" creationId="{44BEE430-7F38-C958-386C-C143A791E9BC}"/>
          </ac:spMkLst>
        </pc:spChg>
        <pc:spChg chg="mod">
          <ac:chgData name="Tyler J Yang (263947)" userId="b7d93d73-115b-40ed-85a7-edc188f2a0e7" providerId="ADAL" clId="{92D722B5-F767-EB4A-A6D5-3943A4CB160D}" dt="2024-04-10T19:11:44.879" v="181" actId="1035"/>
          <ac:spMkLst>
            <pc:docMk/>
            <pc:sldMk cId="4111775399" sldId="305"/>
            <ac:spMk id="18" creationId="{BA8DA623-4367-A99B-100E-D17A0356A5DA}"/>
          </ac:spMkLst>
        </pc:spChg>
        <pc:spChg chg="mod topLvl">
          <ac:chgData name="Tyler J Yang (263947)" userId="b7d93d73-115b-40ed-85a7-edc188f2a0e7" providerId="ADAL" clId="{92D722B5-F767-EB4A-A6D5-3943A4CB160D}" dt="2024-04-11T18:45:47.913" v="10362" actId="207"/>
          <ac:spMkLst>
            <pc:docMk/>
            <pc:sldMk cId="4111775399" sldId="305"/>
            <ac:spMk id="19" creationId="{C641312C-986E-C9DB-659C-E62A55EAE166}"/>
          </ac:spMkLst>
        </pc:spChg>
        <pc:spChg chg="add mod">
          <ac:chgData name="Tyler J Yang (263947)" userId="b7d93d73-115b-40ed-85a7-edc188f2a0e7" providerId="ADAL" clId="{92D722B5-F767-EB4A-A6D5-3943A4CB160D}" dt="2024-04-11T01:29:39.049" v="5051" actId="1076"/>
          <ac:spMkLst>
            <pc:docMk/>
            <pc:sldMk cId="4111775399" sldId="305"/>
            <ac:spMk id="21" creationId="{60D85038-FF6A-3C71-1FEB-8AC02A8887CA}"/>
          </ac:spMkLst>
        </pc:spChg>
        <pc:grpChg chg="topLvl">
          <ac:chgData name="Tyler J Yang (263947)" userId="b7d93d73-115b-40ed-85a7-edc188f2a0e7" providerId="ADAL" clId="{92D722B5-F767-EB4A-A6D5-3943A4CB160D}" dt="2024-04-11T18:45:22.024" v="10360" actId="165"/>
          <ac:grpSpMkLst>
            <pc:docMk/>
            <pc:sldMk cId="4111775399" sldId="305"/>
            <ac:grpSpMk id="5" creationId="{B19FA3F9-3FE5-5064-5458-EFAC0B56BF42}"/>
          </ac:grpSpMkLst>
        </pc:grpChg>
        <pc:grpChg chg="topLvl">
          <ac:chgData name="Tyler J Yang (263947)" userId="b7d93d73-115b-40ed-85a7-edc188f2a0e7" providerId="ADAL" clId="{92D722B5-F767-EB4A-A6D5-3943A4CB160D}" dt="2024-04-11T18:45:22.024" v="10360" actId="165"/>
          <ac:grpSpMkLst>
            <pc:docMk/>
            <pc:sldMk cId="4111775399" sldId="305"/>
            <ac:grpSpMk id="11" creationId="{04759542-BEC2-A7D4-24B8-3A4FBFFF20D0}"/>
          </ac:grpSpMkLst>
        </pc:grpChg>
        <pc:grpChg chg="topLvl">
          <ac:chgData name="Tyler J Yang (263947)" userId="b7d93d73-115b-40ed-85a7-edc188f2a0e7" providerId="ADAL" clId="{92D722B5-F767-EB4A-A6D5-3943A4CB160D}" dt="2024-04-11T18:45:22.024" v="10360" actId="165"/>
          <ac:grpSpMkLst>
            <pc:docMk/>
            <pc:sldMk cId="4111775399" sldId="305"/>
            <ac:grpSpMk id="16" creationId="{D7D1DEDF-27C7-7D7E-2F23-24647923E60D}"/>
          </ac:grpSpMkLst>
        </pc:grpChg>
        <pc:grpChg chg="del mod">
          <ac:chgData name="Tyler J Yang (263947)" userId="b7d93d73-115b-40ed-85a7-edc188f2a0e7" providerId="ADAL" clId="{92D722B5-F767-EB4A-A6D5-3943A4CB160D}" dt="2024-04-11T18:45:22.024" v="10360" actId="165"/>
          <ac:grpSpMkLst>
            <pc:docMk/>
            <pc:sldMk cId="4111775399" sldId="305"/>
            <ac:grpSpMk id="20" creationId="{8D5C2445-7D7F-86CB-21FB-7B221DA424AF}"/>
          </ac:grpSpMkLst>
        </pc:grpChg>
      </pc:sldChg>
      <pc:sldChg chg="addSp delSp modSp mod ord modAnim">
        <pc:chgData name="Tyler J Yang (263947)" userId="b7d93d73-115b-40ed-85a7-edc188f2a0e7" providerId="ADAL" clId="{92D722B5-F767-EB4A-A6D5-3943A4CB160D}" dt="2024-04-11T19:15:27.390" v="10699"/>
        <pc:sldMkLst>
          <pc:docMk/>
          <pc:sldMk cId="1671657084" sldId="306"/>
        </pc:sldMkLst>
        <pc:spChg chg="mod">
          <ac:chgData name="Tyler J Yang (263947)" userId="b7d93d73-115b-40ed-85a7-edc188f2a0e7" providerId="ADAL" clId="{92D722B5-F767-EB4A-A6D5-3943A4CB160D}" dt="2024-04-11T01:30:23.482" v="5066" actId="20577"/>
          <ac:spMkLst>
            <pc:docMk/>
            <pc:sldMk cId="1671657084" sldId="306"/>
            <ac:spMk id="2" creationId="{AC6656F0-5361-C734-0BB0-4CACD0A49B27}"/>
          </ac:spMkLst>
        </pc:spChg>
        <pc:spChg chg="mod">
          <ac:chgData name="Tyler J Yang (263947)" userId="b7d93d73-115b-40ed-85a7-edc188f2a0e7" providerId="ADAL" clId="{92D722B5-F767-EB4A-A6D5-3943A4CB160D}" dt="2024-04-11T03:13:00.277" v="10106" actId="113"/>
          <ac:spMkLst>
            <pc:docMk/>
            <pc:sldMk cId="1671657084" sldId="306"/>
            <ac:spMk id="6" creationId="{094D5641-92EA-53D0-B780-7EDFA40BFF9D}"/>
          </ac:spMkLst>
        </pc:spChg>
        <pc:spChg chg="mod">
          <ac:chgData name="Tyler J Yang (263947)" userId="b7d93d73-115b-40ed-85a7-edc188f2a0e7" providerId="ADAL" clId="{92D722B5-F767-EB4A-A6D5-3943A4CB160D}" dt="2024-04-11T03:13:10.952" v="10107" actId="14100"/>
          <ac:spMkLst>
            <pc:docMk/>
            <pc:sldMk cId="1671657084" sldId="306"/>
            <ac:spMk id="7" creationId="{A437B54C-F2C2-120D-ECA2-21A28EE48223}"/>
          </ac:spMkLst>
        </pc:spChg>
        <pc:spChg chg="mod">
          <ac:chgData name="Tyler J Yang (263947)" userId="b7d93d73-115b-40ed-85a7-edc188f2a0e7" providerId="ADAL" clId="{92D722B5-F767-EB4A-A6D5-3943A4CB160D}" dt="2024-04-10T19:06:50.306" v="26"/>
          <ac:spMkLst>
            <pc:docMk/>
            <pc:sldMk cId="1671657084" sldId="306"/>
            <ac:spMk id="8" creationId="{B34F5AD2-EDBD-4BBD-A55C-EAFFD0C7097A}"/>
          </ac:spMkLst>
        </pc:spChg>
        <pc:spChg chg="mod">
          <ac:chgData name="Tyler J Yang (263947)" userId="b7d93d73-115b-40ed-85a7-edc188f2a0e7" providerId="ADAL" clId="{92D722B5-F767-EB4A-A6D5-3943A4CB160D}" dt="2024-04-11T19:08:47.053" v="10649" actId="207"/>
          <ac:spMkLst>
            <pc:docMk/>
            <pc:sldMk cId="1671657084" sldId="306"/>
            <ac:spMk id="9" creationId="{1A6215C9-DDB2-D8BD-E02C-D4426682AC70}"/>
          </ac:spMkLst>
        </pc:spChg>
        <pc:spChg chg="mod">
          <ac:chgData name="Tyler J Yang (263947)" userId="b7d93d73-115b-40ed-85a7-edc188f2a0e7" providerId="ADAL" clId="{92D722B5-F767-EB4A-A6D5-3943A4CB160D}" dt="2024-04-10T19:06:37.409" v="23"/>
          <ac:spMkLst>
            <pc:docMk/>
            <pc:sldMk cId="1671657084" sldId="306"/>
            <ac:spMk id="10" creationId="{C3896A03-3945-419A-B66B-4EE266EDD152}"/>
          </ac:spMkLst>
        </pc:spChg>
        <pc:spChg chg="del mod">
          <ac:chgData name="Tyler J Yang (263947)" userId="b7d93d73-115b-40ed-85a7-edc188f2a0e7" providerId="ADAL" clId="{92D722B5-F767-EB4A-A6D5-3943A4CB160D}" dt="2024-04-10T19:09:55.154" v="147" actId="478"/>
          <ac:spMkLst>
            <pc:docMk/>
            <pc:sldMk cId="1671657084" sldId="306"/>
            <ac:spMk id="12" creationId="{B8EAE243-3A9F-4A46-B0D9-04C723A8A1BD}"/>
          </ac:spMkLst>
        </pc:spChg>
        <pc:grpChg chg="add">
          <ac:chgData name="Tyler J Yang (263947)" userId="b7d93d73-115b-40ed-85a7-edc188f2a0e7" providerId="ADAL" clId="{92D722B5-F767-EB4A-A6D5-3943A4CB160D}" dt="2024-04-11T19:15:23.077" v="10698" actId="164"/>
          <ac:grpSpMkLst>
            <pc:docMk/>
            <pc:sldMk cId="1671657084" sldId="306"/>
            <ac:grpSpMk id="4" creationId="{A8B9F5A3-499B-19BA-A72E-B800D9E44517}"/>
          </ac:grpSpMkLst>
        </pc:grpChg>
        <pc:picChg chg="add mod">
          <ac:chgData name="Tyler J Yang (263947)" userId="b7d93d73-115b-40ed-85a7-edc188f2a0e7" providerId="ADAL" clId="{92D722B5-F767-EB4A-A6D5-3943A4CB160D}" dt="2024-04-10T19:14:15.872" v="193"/>
          <ac:picMkLst>
            <pc:docMk/>
            <pc:sldMk cId="1671657084" sldId="306"/>
            <ac:picMk id="3" creationId="{1F524992-2C84-49F7-E4FC-0C93D5745868}"/>
          </ac:picMkLst>
        </pc:picChg>
        <pc:picChg chg="del mod">
          <ac:chgData name="Tyler J Yang (263947)" userId="b7d93d73-115b-40ed-85a7-edc188f2a0e7" providerId="ADAL" clId="{92D722B5-F767-EB4A-A6D5-3943A4CB160D}" dt="2024-04-10T19:14:46.651" v="197" actId="478"/>
          <ac:picMkLst>
            <pc:docMk/>
            <pc:sldMk cId="1671657084" sldId="306"/>
            <ac:picMk id="4" creationId="{0B0D667F-AA39-DFF7-323B-C113CF4D8BFE}"/>
          </ac:picMkLst>
        </pc:picChg>
        <pc:picChg chg="del mod">
          <ac:chgData name="Tyler J Yang (263947)" userId="b7d93d73-115b-40ed-85a7-edc188f2a0e7" providerId="ADAL" clId="{92D722B5-F767-EB4A-A6D5-3943A4CB160D}" dt="2024-04-10T19:14:41.372" v="195" actId="478"/>
          <ac:picMkLst>
            <pc:docMk/>
            <pc:sldMk cId="1671657084" sldId="306"/>
            <ac:picMk id="5" creationId="{CBF7F62A-1D23-FD57-9F14-4EE4EC1719CA}"/>
          </ac:picMkLst>
        </pc:picChg>
        <pc:picChg chg="add mod">
          <ac:chgData name="Tyler J Yang (263947)" userId="b7d93d73-115b-40ed-85a7-edc188f2a0e7" providerId="ADAL" clId="{92D722B5-F767-EB4A-A6D5-3943A4CB160D}" dt="2024-04-10T19:14:45.703" v="196" actId="1076"/>
          <ac:picMkLst>
            <pc:docMk/>
            <pc:sldMk cId="1671657084" sldId="306"/>
            <ac:picMk id="11" creationId="{563952A2-F84E-4DA6-925B-DCD963AE9FDD}"/>
          </ac:picMkLst>
        </pc:picChg>
      </pc:sldChg>
      <pc:sldChg chg="modSp mod modNotesTx">
        <pc:chgData name="Tyler J Yang (263947)" userId="b7d93d73-115b-40ed-85a7-edc188f2a0e7" providerId="ADAL" clId="{92D722B5-F767-EB4A-A6D5-3943A4CB160D}" dt="2024-04-15T18:36:22.760" v="12935" actId="20577"/>
        <pc:sldMkLst>
          <pc:docMk/>
          <pc:sldMk cId="2622374033" sldId="307"/>
        </pc:sldMkLst>
        <pc:spChg chg="mod">
          <ac:chgData name="Tyler J Yang (263947)" userId="b7d93d73-115b-40ed-85a7-edc188f2a0e7" providerId="ADAL" clId="{92D722B5-F767-EB4A-A6D5-3943A4CB160D}" dt="2024-04-11T03:14:41.935" v="10211" actId="20577"/>
          <ac:spMkLst>
            <pc:docMk/>
            <pc:sldMk cId="2622374033" sldId="307"/>
            <ac:spMk id="3" creationId="{A2F8FFBF-B85D-FF33-DE10-549725736D7B}"/>
          </ac:spMkLst>
        </pc:spChg>
        <pc:spChg chg="mod">
          <ac:chgData name="Tyler J Yang (263947)" userId="b7d93d73-115b-40ed-85a7-edc188f2a0e7" providerId="ADAL" clId="{92D722B5-F767-EB4A-A6D5-3943A4CB160D}" dt="2024-04-11T03:14:37.801" v="10207" actId="20577"/>
          <ac:spMkLst>
            <pc:docMk/>
            <pc:sldMk cId="2622374033" sldId="307"/>
            <ac:spMk id="4" creationId="{1E31A9B4-8B46-5176-10F3-7DC3E283D80E}"/>
          </ac:spMkLst>
        </pc:spChg>
      </pc:sldChg>
      <pc:sldChg chg="del">
        <pc:chgData name="Tyler J Yang (263947)" userId="b7d93d73-115b-40ed-85a7-edc188f2a0e7" providerId="ADAL" clId="{92D722B5-F767-EB4A-A6D5-3943A4CB160D}" dt="2024-04-10T22:06:25.977" v="219" actId="2696"/>
        <pc:sldMkLst>
          <pc:docMk/>
          <pc:sldMk cId="4254263446" sldId="308"/>
        </pc:sldMkLst>
      </pc:sldChg>
      <pc:sldChg chg="addSp delSp modSp add del mod ord setBg delAnim modAnim delDesignElem">
        <pc:chgData name="Tyler J Yang (263947)" userId="b7d93d73-115b-40ed-85a7-edc188f2a0e7" providerId="ADAL" clId="{92D722B5-F767-EB4A-A6D5-3943A4CB160D}" dt="2024-04-15T18:26:41.384" v="11765" actId="2696"/>
        <pc:sldMkLst>
          <pc:docMk/>
          <pc:sldMk cId="3006788511" sldId="309"/>
        </pc:sldMkLst>
        <pc:spChg chg="del mod">
          <ac:chgData name="Tyler J Yang (263947)" userId="b7d93d73-115b-40ed-85a7-edc188f2a0e7" providerId="ADAL" clId="{92D722B5-F767-EB4A-A6D5-3943A4CB160D}" dt="2024-04-10T22:04:53.034" v="213" actId="478"/>
          <ac:spMkLst>
            <pc:docMk/>
            <pc:sldMk cId="3006788511" sldId="309"/>
            <ac:spMk id="2" creationId="{1C88814F-29F8-6C45-5997-E8788A2FE2C2}"/>
          </ac:spMkLst>
        </pc:spChg>
        <pc:spChg chg="add del">
          <ac:chgData name="Tyler J Yang (263947)" userId="b7d93d73-115b-40ed-85a7-edc188f2a0e7" providerId="ADAL" clId="{92D722B5-F767-EB4A-A6D5-3943A4CB160D}" dt="2024-04-15T18:26:20.675" v="11759"/>
          <ac:spMkLst>
            <pc:docMk/>
            <pc:sldMk cId="3006788511" sldId="309"/>
            <ac:spMk id="8" creationId="{70DFC902-7D23-471A-B557-B6B6917D7A0D}"/>
          </ac:spMkLst>
        </pc:spChg>
        <pc:spChg chg="add del">
          <ac:chgData name="Tyler J Yang (263947)" userId="b7d93d73-115b-40ed-85a7-edc188f2a0e7" providerId="ADAL" clId="{92D722B5-F767-EB4A-A6D5-3943A4CB160D}" dt="2024-04-15T18:26:20.675" v="11759"/>
          <ac:spMkLst>
            <pc:docMk/>
            <pc:sldMk cId="3006788511" sldId="309"/>
            <ac:spMk id="10" creationId="{A55D5633-D557-4DCA-982C-FF36EB7A1C00}"/>
          </ac:spMkLst>
        </pc:spChg>
        <pc:spChg chg="add del mod">
          <ac:chgData name="Tyler J Yang (263947)" userId="b7d93d73-115b-40ed-85a7-edc188f2a0e7" providerId="ADAL" clId="{92D722B5-F767-EB4A-A6D5-3943A4CB160D}" dt="2024-04-10T22:04:55.670" v="215" actId="478"/>
          <ac:spMkLst>
            <pc:docMk/>
            <pc:sldMk cId="3006788511" sldId="309"/>
            <ac:spMk id="12" creationId="{4D8BF21A-8557-5E06-C4EB-50DDE09614AF}"/>
          </ac:spMkLst>
        </pc:spChg>
        <pc:spChg chg="add mod">
          <ac:chgData name="Tyler J Yang (263947)" userId="b7d93d73-115b-40ed-85a7-edc188f2a0e7" providerId="ADAL" clId="{92D722B5-F767-EB4A-A6D5-3943A4CB160D}" dt="2024-04-10T22:07:22.516" v="262" actId="20577"/>
          <ac:spMkLst>
            <pc:docMk/>
            <pc:sldMk cId="3006788511" sldId="309"/>
            <ac:spMk id="21" creationId="{1AC3A6F1-A6EE-72E7-F3D5-6130BA39F395}"/>
          </ac:spMkLst>
        </pc:spChg>
        <pc:spChg chg="del mod topLvl">
          <ac:chgData name="Tyler J Yang (263947)" userId="b7d93d73-115b-40ed-85a7-edc188f2a0e7" providerId="ADAL" clId="{92D722B5-F767-EB4A-A6D5-3943A4CB160D}" dt="2024-04-15T18:26:27.447" v="11760" actId="21"/>
          <ac:spMkLst>
            <pc:docMk/>
            <pc:sldMk cId="3006788511" sldId="309"/>
            <ac:spMk id="24" creationId="{06CC8879-2EBB-B58C-07CE-5A7270A5A2D6}"/>
          </ac:spMkLst>
        </pc:spChg>
        <pc:spChg chg="del mod topLvl">
          <ac:chgData name="Tyler J Yang (263947)" userId="b7d93d73-115b-40ed-85a7-edc188f2a0e7" providerId="ADAL" clId="{92D722B5-F767-EB4A-A6D5-3943A4CB160D}" dt="2024-04-15T18:26:27.447" v="11760" actId="21"/>
          <ac:spMkLst>
            <pc:docMk/>
            <pc:sldMk cId="3006788511" sldId="309"/>
            <ac:spMk id="25" creationId="{DF780254-5AA0-40C0-85E5-D7F0F70ED41C}"/>
          </ac:spMkLst>
        </pc:spChg>
        <pc:spChg chg="del mod topLvl">
          <ac:chgData name="Tyler J Yang (263947)" userId="b7d93d73-115b-40ed-85a7-edc188f2a0e7" providerId="ADAL" clId="{92D722B5-F767-EB4A-A6D5-3943A4CB160D}" dt="2024-04-15T18:26:27.447" v="11760" actId="21"/>
          <ac:spMkLst>
            <pc:docMk/>
            <pc:sldMk cId="3006788511" sldId="309"/>
            <ac:spMk id="26" creationId="{2E485CAD-ADED-BE28-437C-D2855291C0DB}"/>
          </ac:spMkLst>
        </pc:spChg>
        <pc:spChg chg="del mod topLvl">
          <ac:chgData name="Tyler J Yang (263947)" userId="b7d93d73-115b-40ed-85a7-edc188f2a0e7" providerId="ADAL" clId="{92D722B5-F767-EB4A-A6D5-3943A4CB160D}" dt="2024-04-15T18:26:27.447" v="11760" actId="21"/>
          <ac:spMkLst>
            <pc:docMk/>
            <pc:sldMk cId="3006788511" sldId="309"/>
            <ac:spMk id="27" creationId="{E979FFB8-3541-B244-CEBD-54257F903E1D}"/>
          </ac:spMkLst>
        </pc:spChg>
        <pc:spChg chg="del mod topLvl">
          <ac:chgData name="Tyler J Yang (263947)" userId="b7d93d73-115b-40ed-85a7-edc188f2a0e7" providerId="ADAL" clId="{92D722B5-F767-EB4A-A6D5-3943A4CB160D}" dt="2024-04-15T18:26:27.447" v="11760" actId="21"/>
          <ac:spMkLst>
            <pc:docMk/>
            <pc:sldMk cId="3006788511" sldId="309"/>
            <ac:spMk id="28" creationId="{B7B0C61B-7ADA-FDB7-9AB4-A2150A26C34C}"/>
          </ac:spMkLst>
        </pc:spChg>
        <pc:spChg chg="add del mod">
          <ac:chgData name="Tyler J Yang (263947)" userId="b7d93d73-115b-40ed-85a7-edc188f2a0e7" providerId="ADAL" clId="{92D722B5-F767-EB4A-A6D5-3943A4CB160D}" dt="2024-04-15T18:26:27.447" v="11760" actId="21"/>
          <ac:spMkLst>
            <pc:docMk/>
            <pc:sldMk cId="3006788511" sldId="309"/>
            <ac:spMk id="29" creationId="{6B39DC5E-4740-A0E9-B930-54F7D2A7FE29}"/>
          </ac:spMkLst>
        </pc:spChg>
        <pc:grpChg chg="del">
          <ac:chgData name="Tyler J Yang (263947)" userId="b7d93d73-115b-40ed-85a7-edc188f2a0e7" providerId="ADAL" clId="{92D722B5-F767-EB4A-A6D5-3943A4CB160D}" dt="2024-04-10T22:04:40.563" v="200" actId="478"/>
          <ac:grpSpMkLst>
            <pc:docMk/>
            <pc:sldMk cId="3006788511" sldId="309"/>
            <ac:grpSpMk id="20" creationId="{8D5C2445-7D7F-86CB-21FB-7B221DA424AF}"/>
          </ac:grpSpMkLst>
        </pc:grpChg>
        <pc:grpChg chg="add del mod">
          <ac:chgData name="Tyler J Yang (263947)" userId="b7d93d73-115b-40ed-85a7-edc188f2a0e7" providerId="ADAL" clId="{92D722B5-F767-EB4A-A6D5-3943A4CB160D}" dt="2024-04-11T18:41:10.955" v="10343" actId="165"/>
          <ac:grpSpMkLst>
            <pc:docMk/>
            <pc:sldMk cId="3006788511" sldId="309"/>
            <ac:grpSpMk id="23" creationId="{9219CF42-2CA4-DEAE-4E8F-ED91FFC53B90}"/>
          </ac:grpSpMkLst>
        </pc:grpChg>
        <pc:graphicFrameChg chg="add del mod">
          <ac:chgData name="Tyler J Yang (263947)" userId="b7d93d73-115b-40ed-85a7-edc188f2a0e7" providerId="ADAL" clId="{92D722B5-F767-EB4A-A6D5-3943A4CB160D}" dt="2024-04-10T22:21:32.645" v="845" actId="18245"/>
          <ac:graphicFrameMkLst>
            <pc:docMk/>
            <pc:sldMk cId="3006788511" sldId="309"/>
            <ac:graphicFrameMk id="22" creationId="{FA5304F3-0A5F-90D7-94EF-475FE8ED8050}"/>
          </ac:graphicFrameMkLst>
        </pc:graphicFrameChg>
      </pc:sldChg>
      <pc:sldChg chg="addSp delSp modSp add mod ord modAnim modNotesTx">
        <pc:chgData name="Tyler J Yang (263947)" userId="b7d93d73-115b-40ed-85a7-edc188f2a0e7" providerId="ADAL" clId="{92D722B5-F767-EB4A-A6D5-3943A4CB160D}" dt="2024-04-15T18:37:51.533" v="13055"/>
        <pc:sldMkLst>
          <pc:docMk/>
          <pc:sldMk cId="1871439717" sldId="310"/>
        </pc:sldMkLst>
        <pc:spChg chg="mod">
          <ac:chgData name="Tyler J Yang (263947)" userId="b7d93d73-115b-40ed-85a7-edc188f2a0e7" providerId="ADAL" clId="{92D722B5-F767-EB4A-A6D5-3943A4CB160D}" dt="2024-04-10T22:23:38.326" v="935" actId="20577"/>
          <ac:spMkLst>
            <pc:docMk/>
            <pc:sldMk cId="1871439717" sldId="310"/>
            <ac:spMk id="2" creationId="{C62EF17C-17B7-99B2-9F52-1EDC5C51B2B0}"/>
          </ac:spMkLst>
        </pc:spChg>
        <pc:spChg chg="mod">
          <ac:chgData name="Tyler J Yang (263947)" userId="b7d93d73-115b-40ed-85a7-edc188f2a0e7" providerId="ADAL" clId="{92D722B5-F767-EB4A-A6D5-3943A4CB160D}" dt="2024-04-15T18:08:34.315" v="11339" actId="6549"/>
          <ac:spMkLst>
            <pc:docMk/>
            <pc:sldMk cId="1871439717" sldId="310"/>
            <ac:spMk id="3" creationId="{A2F8FFBF-B85D-FF33-DE10-549725736D7B}"/>
          </ac:spMkLst>
        </pc:spChg>
        <pc:spChg chg="del">
          <ac:chgData name="Tyler J Yang (263947)" userId="b7d93d73-115b-40ed-85a7-edc188f2a0e7" providerId="ADAL" clId="{92D722B5-F767-EB4A-A6D5-3943A4CB160D}" dt="2024-04-10T22:17:50.384" v="789" actId="478"/>
          <ac:spMkLst>
            <pc:docMk/>
            <pc:sldMk cId="1871439717" sldId="310"/>
            <ac:spMk id="4" creationId="{1E31A9B4-8B46-5176-10F3-7DC3E283D80E}"/>
          </ac:spMkLst>
        </pc:spChg>
        <pc:spChg chg="add mod">
          <ac:chgData name="Tyler J Yang (263947)" userId="b7d93d73-115b-40ed-85a7-edc188f2a0e7" providerId="ADAL" clId="{92D722B5-F767-EB4A-A6D5-3943A4CB160D}" dt="2024-04-15T18:08:18.941" v="11330"/>
          <ac:spMkLst>
            <pc:docMk/>
            <pc:sldMk cId="1871439717" sldId="310"/>
            <ac:spMk id="5" creationId="{8C8C3521-A58A-89FA-A538-0D7ADC64031F}"/>
          </ac:spMkLst>
        </pc:spChg>
        <pc:spChg chg="add del">
          <ac:chgData name="Tyler J Yang (263947)" userId="b7d93d73-115b-40ed-85a7-edc188f2a0e7" providerId="ADAL" clId="{92D722B5-F767-EB4A-A6D5-3943A4CB160D}" dt="2024-04-15T18:08:21.036" v="11332" actId="22"/>
          <ac:spMkLst>
            <pc:docMk/>
            <pc:sldMk cId="1871439717" sldId="310"/>
            <ac:spMk id="6" creationId="{86026C6C-F9EF-B266-0F35-095EC11FE68A}"/>
          </ac:spMkLst>
        </pc:spChg>
        <pc:spChg chg="add mod">
          <ac:chgData name="Tyler J Yang (263947)" userId="b7d93d73-115b-40ed-85a7-edc188f2a0e7" providerId="ADAL" clId="{92D722B5-F767-EB4A-A6D5-3943A4CB160D}" dt="2024-04-15T18:08:41.631" v="11340" actId="1076"/>
          <ac:spMkLst>
            <pc:docMk/>
            <pc:sldMk cId="1871439717" sldId="310"/>
            <ac:spMk id="7" creationId="{B4E48976-A65E-9E41-2D38-24EC08D85E6F}"/>
          </ac:spMkLst>
        </pc:spChg>
      </pc:sldChg>
      <pc:sldChg chg="modSp add mod ord">
        <pc:chgData name="Tyler J Yang (263947)" userId="b7d93d73-115b-40ed-85a7-edc188f2a0e7" providerId="ADAL" clId="{92D722B5-F767-EB4A-A6D5-3943A4CB160D}" dt="2024-04-11T03:20:03.217" v="10279" actId="113"/>
        <pc:sldMkLst>
          <pc:docMk/>
          <pc:sldMk cId="345521919" sldId="311"/>
        </pc:sldMkLst>
        <pc:spChg chg="mod">
          <ac:chgData name="Tyler J Yang (263947)" userId="b7d93d73-115b-40ed-85a7-edc188f2a0e7" providerId="ADAL" clId="{92D722B5-F767-EB4A-A6D5-3943A4CB160D}" dt="2024-04-10T22:24:29.519" v="966" actId="20577"/>
          <ac:spMkLst>
            <pc:docMk/>
            <pc:sldMk cId="345521919" sldId="311"/>
            <ac:spMk id="2" creationId="{C62EF17C-17B7-99B2-9F52-1EDC5C51B2B0}"/>
          </ac:spMkLst>
        </pc:spChg>
        <pc:spChg chg="mod">
          <ac:chgData name="Tyler J Yang (263947)" userId="b7d93d73-115b-40ed-85a7-edc188f2a0e7" providerId="ADAL" clId="{92D722B5-F767-EB4A-A6D5-3943A4CB160D}" dt="2024-04-11T03:20:03.217" v="10279" actId="113"/>
          <ac:spMkLst>
            <pc:docMk/>
            <pc:sldMk cId="345521919" sldId="311"/>
            <ac:spMk id="3" creationId="{A2F8FFBF-B85D-FF33-DE10-549725736D7B}"/>
          </ac:spMkLst>
        </pc:spChg>
        <pc:spChg chg="mod">
          <ac:chgData name="Tyler J Yang (263947)" userId="b7d93d73-115b-40ed-85a7-edc188f2a0e7" providerId="ADAL" clId="{92D722B5-F767-EB4A-A6D5-3943A4CB160D}" dt="2024-04-10T22:29:18.485" v="1669" actId="1076"/>
          <ac:spMkLst>
            <pc:docMk/>
            <pc:sldMk cId="345521919" sldId="311"/>
            <ac:spMk id="5" creationId="{8C8C3521-A58A-89FA-A538-0D7ADC64031F}"/>
          </ac:spMkLst>
        </pc:spChg>
      </pc:sldChg>
      <pc:sldChg chg="new del">
        <pc:chgData name="Tyler J Yang (263947)" userId="b7d93d73-115b-40ed-85a7-edc188f2a0e7" providerId="ADAL" clId="{92D722B5-F767-EB4A-A6D5-3943A4CB160D}" dt="2024-04-10T22:24:24.131" v="941" actId="2696"/>
        <pc:sldMkLst>
          <pc:docMk/>
          <pc:sldMk cId="725740007" sldId="312"/>
        </pc:sldMkLst>
      </pc:sldChg>
      <pc:sldChg chg="addSp delSp modSp add del mod">
        <pc:chgData name="Tyler J Yang (263947)" userId="b7d93d73-115b-40ed-85a7-edc188f2a0e7" providerId="ADAL" clId="{92D722B5-F767-EB4A-A6D5-3943A4CB160D}" dt="2024-04-11T01:11:55.464" v="3365" actId="2696"/>
        <pc:sldMkLst>
          <pc:docMk/>
          <pc:sldMk cId="982139499" sldId="312"/>
        </pc:sldMkLst>
        <pc:spChg chg="mod">
          <ac:chgData name="Tyler J Yang (263947)" userId="b7d93d73-115b-40ed-85a7-edc188f2a0e7" providerId="ADAL" clId="{92D722B5-F767-EB4A-A6D5-3943A4CB160D}" dt="2024-04-10T22:30:26.390" v="1738" actId="20577"/>
          <ac:spMkLst>
            <pc:docMk/>
            <pc:sldMk cId="982139499" sldId="312"/>
            <ac:spMk id="2" creationId="{C62EF17C-17B7-99B2-9F52-1EDC5C51B2B0}"/>
          </ac:spMkLst>
        </pc:spChg>
        <pc:spChg chg="del">
          <ac:chgData name="Tyler J Yang (263947)" userId="b7d93d73-115b-40ed-85a7-edc188f2a0e7" providerId="ADAL" clId="{92D722B5-F767-EB4A-A6D5-3943A4CB160D}" dt="2024-04-10T22:27:20.995" v="1490" actId="478"/>
          <ac:spMkLst>
            <pc:docMk/>
            <pc:sldMk cId="982139499" sldId="312"/>
            <ac:spMk id="3" creationId="{A2F8FFBF-B85D-FF33-DE10-549725736D7B}"/>
          </ac:spMkLst>
        </pc:spChg>
        <pc:spChg chg="add mod">
          <ac:chgData name="Tyler J Yang (263947)" userId="b7d93d73-115b-40ed-85a7-edc188f2a0e7" providerId="ADAL" clId="{92D722B5-F767-EB4A-A6D5-3943A4CB160D}" dt="2024-04-10T22:27:20.995" v="1490" actId="478"/>
          <ac:spMkLst>
            <pc:docMk/>
            <pc:sldMk cId="982139499" sldId="312"/>
            <ac:spMk id="6" creationId="{50FFBDA6-C51F-4B1E-785A-43B0B3C0BE00}"/>
          </ac:spMkLst>
        </pc:spChg>
        <pc:picChg chg="add del mod">
          <ac:chgData name="Tyler J Yang (263947)" userId="b7d93d73-115b-40ed-85a7-edc188f2a0e7" providerId="ADAL" clId="{92D722B5-F767-EB4A-A6D5-3943A4CB160D}" dt="2024-04-10T22:27:49.754" v="1503" actId="21"/>
          <ac:picMkLst>
            <pc:docMk/>
            <pc:sldMk cId="982139499" sldId="312"/>
            <ac:picMk id="7" creationId="{FA2AACD5-6595-56F4-567A-A7294E1EFC30}"/>
          </ac:picMkLst>
        </pc:picChg>
      </pc:sldChg>
      <pc:sldChg chg="new del">
        <pc:chgData name="Tyler J Yang (263947)" userId="b7d93d73-115b-40ed-85a7-edc188f2a0e7" providerId="ADAL" clId="{92D722B5-F767-EB4A-A6D5-3943A4CB160D}" dt="2024-04-10T22:26:58.179" v="1462" actId="680"/>
        <pc:sldMkLst>
          <pc:docMk/>
          <pc:sldMk cId="2453026799" sldId="312"/>
        </pc:sldMkLst>
      </pc:sldChg>
      <pc:sldChg chg="addSp delSp modSp add mod ord">
        <pc:chgData name="Tyler J Yang (263947)" userId="b7d93d73-115b-40ed-85a7-edc188f2a0e7" providerId="ADAL" clId="{92D722B5-F767-EB4A-A6D5-3943A4CB160D}" dt="2024-04-12T18:14:59.351" v="10951" actId="1036"/>
        <pc:sldMkLst>
          <pc:docMk/>
          <pc:sldMk cId="209101651" sldId="313"/>
        </pc:sldMkLst>
        <pc:spChg chg="mod">
          <ac:chgData name="Tyler J Yang (263947)" userId="b7d93d73-115b-40ed-85a7-edc188f2a0e7" providerId="ADAL" clId="{92D722B5-F767-EB4A-A6D5-3943A4CB160D}" dt="2024-04-10T22:27:42.053" v="1496"/>
          <ac:spMkLst>
            <pc:docMk/>
            <pc:sldMk cId="209101651" sldId="313"/>
            <ac:spMk id="2" creationId="{AC6656F0-5361-C734-0BB0-4CACD0A49B27}"/>
          </ac:spMkLst>
        </pc:spChg>
        <pc:spChg chg="add mod">
          <ac:chgData name="Tyler J Yang (263947)" userId="b7d93d73-115b-40ed-85a7-edc188f2a0e7" providerId="ADAL" clId="{92D722B5-F767-EB4A-A6D5-3943A4CB160D}" dt="2024-04-12T18:14:55.467" v="10941" actId="1036"/>
          <ac:spMkLst>
            <pc:docMk/>
            <pc:sldMk cId="209101651" sldId="313"/>
            <ac:spMk id="5" creationId="{15325527-EDD4-AE1F-0196-1E76BF258E86}"/>
          </ac:spMkLst>
        </pc:spChg>
        <pc:spChg chg="del">
          <ac:chgData name="Tyler J Yang (263947)" userId="b7d93d73-115b-40ed-85a7-edc188f2a0e7" providerId="ADAL" clId="{92D722B5-F767-EB4A-A6D5-3943A4CB160D}" dt="2024-04-10T22:27:45.054" v="1497" actId="478"/>
          <ac:spMkLst>
            <pc:docMk/>
            <pc:sldMk cId="209101651" sldId="313"/>
            <ac:spMk id="6" creationId="{094D5641-92EA-53D0-B780-7EDFA40BFF9D}"/>
          </ac:spMkLst>
        </pc:spChg>
        <pc:spChg chg="del mod">
          <ac:chgData name="Tyler J Yang (263947)" userId="b7d93d73-115b-40ed-85a7-edc188f2a0e7" providerId="ADAL" clId="{92D722B5-F767-EB4A-A6D5-3943A4CB160D}" dt="2024-04-10T22:27:47.693" v="1502" actId="478"/>
          <ac:spMkLst>
            <pc:docMk/>
            <pc:sldMk cId="209101651" sldId="313"/>
            <ac:spMk id="7" creationId="{A437B54C-F2C2-120D-ECA2-21A28EE48223}"/>
          </ac:spMkLst>
        </pc:spChg>
        <pc:spChg chg="del">
          <ac:chgData name="Tyler J Yang (263947)" userId="b7d93d73-115b-40ed-85a7-edc188f2a0e7" providerId="ADAL" clId="{92D722B5-F767-EB4A-A6D5-3943A4CB160D}" dt="2024-04-10T22:27:45.551" v="1498" actId="478"/>
          <ac:spMkLst>
            <pc:docMk/>
            <pc:sldMk cId="209101651" sldId="313"/>
            <ac:spMk id="9" creationId="{1A6215C9-DDB2-D8BD-E02C-D4426682AC70}"/>
          </ac:spMkLst>
        </pc:spChg>
        <pc:spChg chg="add mod">
          <ac:chgData name="Tyler J Yang (263947)" userId="b7d93d73-115b-40ed-85a7-edc188f2a0e7" providerId="ADAL" clId="{92D722B5-F767-EB4A-A6D5-3943A4CB160D}" dt="2024-04-10T22:29:25.905" v="1699" actId="20577"/>
          <ac:spMkLst>
            <pc:docMk/>
            <pc:sldMk cId="209101651" sldId="313"/>
            <ac:spMk id="12" creationId="{7E38D39A-0748-F3E5-D7CA-CC283804914B}"/>
          </ac:spMkLst>
        </pc:spChg>
        <pc:picChg chg="del">
          <ac:chgData name="Tyler J Yang (263947)" userId="b7d93d73-115b-40ed-85a7-edc188f2a0e7" providerId="ADAL" clId="{92D722B5-F767-EB4A-A6D5-3943A4CB160D}" dt="2024-04-10T22:27:46.842" v="1501" actId="478"/>
          <ac:picMkLst>
            <pc:docMk/>
            <pc:sldMk cId="209101651" sldId="313"/>
            <ac:picMk id="3" creationId="{1F524992-2C84-49F7-E4FC-0C93D5745868}"/>
          </ac:picMkLst>
        </pc:picChg>
        <pc:picChg chg="add mod">
          <ac:chgData name="Tyler J Yang (263947)" userId="b7d93d73-115b-40ed-85a7-edc188f2a0e7" providerId="ADAL" clId="{92D722B5-F767-EB4A-A6D5-3943A4CB160D}" dt="2024-04-12T18:14:59.351" v="10951" actId="1036"/>
          <ac:picMkLst>
            <pc:docMk/>
            <pc:sldMk cId="209101651" sldId="313"/>
            <ac:picMk id="4" creationId="{A55ADF88-C299-2318-2666-86E112A6C8A8}"/>
          </ac:picMkLst>
        </pc:picChg>
        <pc:picChg chg="del">
          <ac:chgData name="Tyler J Yang (263947)" userId="b7d93d73-115b-40ed-85a7-edc188f2a0e7" providerId="ADAL" clId="{92D722B5-F767-EB4A-A6D5-3943A4CB160D}" dt="2024-04-10T22:27:46.327" v="1500" actId="478"/>
          <ac:picMkLst>
            <pc:docMk/>
            <pc:sldMk cId="209101651" sldId="313"/>
            <ac:picMk id="11" creationId="{563952A2-F84E-4DA6-925B-DCD963AE9FDD}"/>
          </ac:picMkLst>
        </pc:picChg>
      </pc:sldChg>
      <pc:sldChg chg="modSp add del mod">
        <pc:chgData name="Tyler J Yang (263947)" userId="b7d93d73-115b-40ed-85a7-edc188f2a0e7" providerId="ADAL" clId="{92D722B5-F767-EB4A-A6D5-3943A4CB160D}" dt="2024-04-10T22:24:18.604" v="940" actId="2696"/>
        <pc:sldMkLst>
          <pc:docMk/>
          <pc:sldMk cId="2051058264" sldId="313"/>
        </pc:sldMkLst>
        <pc:spChg chg="mod">
          <ac:chgData name="Tyler J Yang (263947)" userId="b7d93d73-115b-40ed-85a7-edc188f2a0e7" providerId="ADAL" clId="{92D722B5-F767-EB4A-A6D5-3943A4CB160D}" dt="2024-04-10T22:24:16.444" v="939" actId="20577"/>
          <ac:spMkLst>
            <pc:docMk/>
            <pc:sldMk cId="2051058264" sldId="313"/>
            <ac:spMk id="3" creationId="{A2F8FFBF-B85D-FF33-DE10-549725736D7B}"/>
          </ac:spMkLst>
        </pc:spChg>
      </pc:sldChg>
      <pc:sldChg chg="new del">
        <pc:chgData name="Tyler J Yang (263947)" userId="b7d93d73-115b-40ed-85a7-edc188f2a0e7" providerId="ADAL" clId="{92D722B5-F767-EB4A-A6D5-3943A4CB160D}" dt="2024-04-10T22:30:29.191" v="1740" actId="680"/>
        <pc:sldMkLst>
          <pc:docMk/>
          <pc:sldMk cId="2953225958" sldId="314"/>
        </pc:sldMkLst>
      </pc:sldChg>
      <pc:sldChg chg="modSp add del mod">
        <pc:chgData name="Tyler J Yang (263947)" userId="b7d93d73-115b-40ed-85a7-edc188f2a0e7" providerId="ADAL" clId="{92D722B5-F767-EB4A-A6D5-3943A4CB160D}" dt="2024-04-11T01:15:21.104" v="3928" actId="2696"/>
        <pc:sldMkLst>
          <pc:docMk/>
          <pc:sldMk cId="3178603208" sldId="314"/>
        </pc:sldMkLst>
        <pc:spChg chg="mod">
          <ac:chgData name="Tyler J Yang (263947)" userId="b7d93d73-115b-40ed-85a7-edc188f2a0e7" providerId="ADAL" clId="{92D722B5-F767-EB4A-A6D5-3943A4CB160D}" dt="2024-04-10T22:30:47.601" v="1787" actId="20577"/>
          <ac:spMkLst>
            <pc:docMk/>
            <pc:sldMk cId="3178603208" sldId="314"/>
            <ac:spMk id="2" creationId="{C62EF17C-17B7-99B2-9F52-1EDC5C51B2B0}"/>
          </ac:spMkLst>
        </pc:spChg>
      </pc:sldChg>
      <pc:sldChg chg="modSp add del mod">
        <pc:chgData name="Tyler J Yang (263947)" userId="b7d93d73-115b-40ed-85a7-edc188f2a0e7" providerId="ADAL" clId="{92D722B5-F767-EB4A-A6D5-3943A4CB160D}" dt="2024-04-11T01:21:58.762" v="4122" actId="2696"/>
        <pc:sldMkLst>
          <pc:docMk/>
          <pc:sldMk cId="2641363053" sldId="315"/>
        </pc:sldMkLst>
        <pc:spChg chg="mod">
          <ac:chgData name="Tyler J Yang (263947)" userId="b7d93d73-115b-40ed-85a7-edc188f2a0e7" providerId="ADAL" clId="{92D722B5-F767-EB4A-A6D5-3943A4CB160D}" dt="2024-04-10T22:30:56.940" v="1814" actId="20577"/>
          <ac:spMkLst>
            <pc:docMk/>
            <pc:sldMk cId="2641363053" sldId="315"/>
            <ac:spMk id="2" creationId="{C62EF17C-17B7-99B2-9F52-1EDC5C51B2B0}"/>
          </ac:spMkLst>
        </pc:spChg>
        <pc:spChg chg="mod">
          <ac:chgData name="Tyler J Yang (263947)" userId="b7d93d73-115b-40ed-85a7-edc188f2a0e7" providerId="ADAL" clId="{92D722B5-F767-EB4A-A6D5-3943A4CB160D}" dt="2024-04-10T22:31:10.662" v="1876" actId="20577"/>
          <ac:spMkLst>
            <pc:docMk/>
            <pc:sldMk cId="2641363053" sldId="315"/>
            <ac:spMk id="6" creationId="{50FFBDA6-C51F-4B1E-785A-43B0B3C0BE00}"/>
          </ac:spMkLst>
        </pc:spChg>
      </pc:sldChg>
      <pc:sldChg chg="modSp add del mod">
        <pc:chgData name="Tyler J Yang (263947)" userId="b7d93d73-115b-40ed-85a7-edc188f2a0e7" providerId="ADAL" clId="{92D722B5-F767-EB4A-A6D5-3943A4CB160D}" dt="2024-04-11T01:22:09.060" v="4152" actId="2696"/>
        <pc:sldMkLst>
          <pc:docMk/>
          <pc:sldMk cId="1764243934" sldId="316"/>
        </pc:sldMkLst>
        <pc:spChg chg="mod">
          <ac:chgData name="Tyler J Yang (263947)" userId="b7d93d73-115b-40ed-85a7-edc188f2a0e7" providerId="ADAL" clId="{92D722B5-F767-EB4A-A6D5-3943A4CB160D}" dt="2024-04-10T22:31:16.490" v="1903" actId="20577"/>
          <ac:spMkLst>
            <pc:docMk/>
            <pc:sldMk cId="1764243934" sldId="316"/>
            <ac:spMk id="2" creationId="{C62EF17C-17B7-99B2-9F52-1EDC5C51B2B0}"/>
          </ac:spMkLst>
        </pc:spChg>
      </pc:sldChg>
      <pc:sldChg chg="modSp add del mod ord">
        <pc:chgData name="Tyler J Yang (263947)" userId="b7d93d73-115b-40ed-85a7-edc188f2a0e7" providerId="ADAL" clId="{92D722B5-F767-EB4A-A6D5-3943A4CB160D}" dt="2024-04-11T01:08:57.443" v="2923" actId="2696"/>
        <pc:sldMkLst>
          <pc:docMk/>
          <pc:sldMk cId="2183737217" sldId="317"/>
        </pc:sldMkLst>
        <pc:spChg chg="mod">
          <ac:chgData name="Tyler J Yang (263947)" userId="b7d93d73-115b-40ed-85a7-edc188f2a0e7" providerId="ADAL" clId="{92D722B5-F767-EB4A-A6D5-3943A4CB160D}" dt="2024-04-10T22:32:01.517" v="1926" actId="20577"/>
          <ac:spMkLst>
            <pc:docMk/>
            <pc:sldMk cId="2183737217" sldId="317"/>
            <ac:spMk id="2" creationId="{C62EF17C-17B7-99B2-9F52-1EDC5C51B2B0}"/>
          </ac:spMkLst>
        </pc:spChg>
        <pc:spChg chg="mod">
          <ac:chgData name="Tyler J Yang (263947)" userId="b7d93d73-115b-40ed-85a7-edc188f2a0e7" providerId="ADAL" clId="{92D722B5-F767-EB4A-A6D5-3943A4CB160D}" dt="2024-04-11T01:06:25.463" v="2455" actId="20577"/>
          <ac:spMkLst>
            <pc:docMk/>
            <pc:sldMk cId="2183737217" sldId="317"/>
            <ac:spMk id="6" creationId="{50FFBDA6-C51F-4B1E-785A-43B0B3C0BE00}"/>
          </ac:spMkLst>
        </pc:spChg>
      </pc:sldChg>
      <pc:sldChg chg="new del">
        <pc:chgData name="Tyler J Yang (263947)" userId="b7d93d73-115b-40ed-85a7-edc188f2a0e7" providerId="ADAL" clId="{92D722B5-F767-EB4A-A6D5-3943A4CB160D}" dt="2024-04-10T22:33:27.031" v="1932" actId="2696"/>
        <pc:sldMkLst>
          <pc:docMk/>
          <pc:sldMk cId="1890121939" sldId="318"/>
        </pc:sldMkLst>
      </pc:sldChg>
      <pc:sldChg chg="addSp delSp modSp add del mod ord delAnim modAnim">
        <pc:chgData name="Tyler J Yang (263947)" userId="b7d93d73-115b-40ed-85a7-edc188f2a0e7" providerId="ADAL" clId="{92D722B5-F767-EB4A-A6D5-3943A4CB160D}" dt="2024-04-15T18:27:23.639" v="11768" actId="2696"/>
        <pc:sldMkLst>
          <pc:docMk/>
          <pc:sldMk cId="2837292403" sldId="319"/>
        </pc:sldMkLst>
        <pc:spChg chg="mod">
          <ac:chgData name="Tyler J Yang (263947)" userId="b7d93d73-115b-40ed-85a7-edc188f2a0e7" providerId="ADAL" clId="{92D722B5-F767-EB4A-A6D5-3943A4CB160D}" dt="2024-04-15T18:25:25.793" v="11700" actId="20577"/>
          <ac:spMkLst>
            <pc:docMk/>
            <pc:sldMk cId="2837292403" sldId="319"/>
            <ac:spMk id="2" creationId="{1C88814F-29F8-6C45-5997-E8788A2FE2C2}"/>
          </ac:spMkLst>
        </pc:spChg>
        <pc:spChg chg="mod">
          <ac:chgData name="Tyler J Yang (263947)" userId="b7d93d73-115b-40ed-85a7-edc188f2a0e7" providerId="ADAL" clId="{92D722B5-F767-EB4A-A6D5-3943A4CB160D}" dt="2024-04-15T18:14:58.429" v="11437"/>
          <ac:spMkLst>
            <pc:docMk/>
            <pc:sldMk cId="2837292403" sldId="319"/>
            <ac:spMk id="5" creationId="{301AA0AB-EBDE-56A6-93C9-FE3B9B51C728}"/>
          </ac:spMkLst>
        </pc:spChg>
        <pc:spChg chg="del mod topLvl">
          <ac:chgData name="Tyler J Yang (263947)" userId="b7d93d73-115b-40ed-85a7-edc188f2a0e7" providerId="ADAL" clId="{92D722B5-F767-EB4A-A6D5-3943A4CB160D}" dt="2024-04-12T18:13:12.589" v="10904" actId="478"/>
          <ac:spMkLst>
            <pc:docMk/>
            <pc:sldMk cId="2837292403" sldId="319"/>
            <ac:spMk id="5" creationId="{E3E6EB95-4980-9121-C606-44BAE704DBD5}"/>
          </ac:spMkLst>
        </pc:spChg>
        <pc:spChg chg="mod">
          <ac:chgData name="Tyler J Yang (263947)" userId="b7d93d73-115b-40ed-85a7-edc188f2a0e7" providerId="ADAL" clId="{92D722B5-F767-EB4A-A6D5-3943A4CB160D}" dt="2024-04-15T18:14:58.429" v="11437"/>
          <ac:spMkLst>
            <pc:docMk/>
            <pc:sldMk cId="2837292403" sldId="319"/>
            <ac:spMk id="6" creationId="{AA4CF2C1-7F33-920F-BA67-F5665E3C51FD}"/>
          </ac:spMkLst>
        </pc:spChg>
        <pc:spChg chg="del mod topLvl">
          <ac:chgData name="Tyler J Yang (263947)" userId="b7d93d73-115b-40ed-85a7-edc188f2a0e7" providerId="ADAL" clId="{92D722B5-F767-EB4A-A6D5-3943A4CB160D}" dt="2024-04-12T18:13:11.356" v="10903" actId="478"/>
          <ac:spMkLst>
            <pc:docMk/>
            <pc:sldMk cId="2837292403" sldId="319"/>
            <ac:spMk id="6" creationId="{ACA6DA1B-9A91-117A-B2A0-5E30BC2D48A8}"/>
          </ac:spMkLst>
        </pc:spChg>
        <pc:spChg chg="mod">
          <ac:chgData name="Tyler J Yang (263947)" userId="b7d93d73-115b-40ed-85a7-edc188f2a0e7" providerId="ADAL" clId="{92D722B5-F767-EB4A-A6D5-3943A4CB160D}" dt="2024-04-15T18:14:58.429" v="11437"/>
          <ac:spMkLst>
            <pc:docMk/>
            <pc:sldMk cId="2837292403" sldId="319"/>
            <ac:spMk id="7" creationId="{37427BC1-0366-9B6B-CA66-B726A736AA9A}"/>
          </ac:spMkLst>
        </pc:spChg>
        <pc:spChg chg="del mod topLvl">
          <ac:chgData name="Tyler J Yang (263947)" userId="b7d93d73-115b-40ed-85a7-edc188f2a0e7" providerId="ADAL" clId="{92D722B5-F767-EB4A-A6D5-3943A4CB160D}" dt="2024-04-12T18:13:09.243" v="10902" actId="478"/>
          <ac:spMkLst>
            <pc:docMk/>
            <pc:sldMk cId="2837292403" sldId="319"/>
            <ac:spMk id="7" creationId="{80B728F9-A751-E261-EAE8-FDB5AE689E08}"/>
          </ac:spMkLst>
        </pc:spChg>
        <pc:spChg chg="del mod topLvl">
          <ac:chgData name="Tyler J Yang (263947)" userId="b7d93d73-115b-40ed-85a7-edc188f2a0e7" providerId="ADAL" clId="{92D722B5-F767-EB4A-A6D5-3943A4CB160D}" dt="2024-04-12T18:13:15.023" v="10905" actId="478"/>
          <ac:spMkLst>
            <pc:docMk/>
            <pc:sldMk cId="2837292403" sldId="319"/>
            <ac:spMk id="9" creationId="{A5CEB360-C44A-AE88-1EEF-70C9A4460F13}"/>
          </ac:spMkLst>
        </pc:spChg>
        <pc:spChg chg="mod">
          <ac:chgData name="Tyler J Yang (263947)" userId="b7d93d73-115b-40ed-85a7-edc188f2a0e7" providerId="ADAL" clId="{92D722B5-F767-EB4A-A6D5-3943A4CB160D}" dt="2024-04-15T18:14:58.429" v="11437"/>
          <ac:spMkLst>
            <pc:docMk/>
            <pc:sldMk cId="2837292403" sldId="319"/>
            <ac:spMk id="11" creationId="{0FD68201-6C24-238D-901C-0526A2A74961}"/>
          </ac:spMkLst>
        </pc:spChg>
        <pc:spChg chg="del mod topLvl">
          <ac:chgData name="Tyler J Yang (263947)" userId="b7d93d73-115b-40ed-85a7-edc188f2a0e7" providerId="ADAL" clId="{92D722B5-F767-EB4A-A6D5-3943A4CB160D}" dt="2024-04-12T18:13:15.023" v="10905" actId="478"/>
          <ac:spMkLst>
            <pc:docMk/>
            <pc:sldMk cId="2837292403" sldId="319"/>
            <ac:spMk id="11" creationId="{246546C2-47C8-EE36-2C3D-9480D7FF1D43}"/>
          </ac:spMkLst>
        </pc:spChg>
        <pc:spChg chg="del mod topLvl">
          <ac:chgData name="Tyler J Yang (263947)" userId="b7d93d73-115b-40ed-85a7-edc188f2a0e7" providerId="ADAL" clId="{92D722B5-F767-EB4A-A6D5-3943A4CB160D}" dt="2024-04-12T18:13:16.640" v="10906" actId="478"/>
          <ac:spMkLst>
            <pc:docMk/>
            <pc:sldMk cId="2837292403" sldId="319"/>
            <ac:spMk id="12" creationId="{3CD496C6-CA8C-2F31-88CF-1A01DD3F79DA}"/>
          </ac:spMkLst>
        </pc:spChg>
        <pc:spChg chg="mod topLvl">
          <ac:chgData name="Tyler J Yang (263947)" userId="b7d93d73-115b-40ed-85a7-edc188f2a0e7" providerId="ADAL" clId="{92D722B5-F767-EB4A-A6D5-3943A4CB160D}" dt="2024-04-11T19:16:16.347" v="10705" actId="165"/>
          <ac:spMkLst>
            <pc:docMk/>
            <pc:sldMk cId="2837292403" sldId="319"/>
            <ac:spMk id="13" creationId="{F9708B0C-9503-921B-2780-41DA27381EB0}"/>
          </ac:spMkLst>
        </pc:spChg>
        <pc:spChg chg="mod topLvl">
          <ac:chgData name="Tyler J Yang (263947)" userId="b7d93d73-115b-40ed-85a7-edc188f2a0e7" providerId="ADAL" clId="{92D722B5-F767-EB4A-A6D5-3943A4CB160D}" dt="2024-04-11T19:17:28.192" v="10725" actId="164"/>
          <ac:spMkLst>
            <pc:docMk/>
            <pc:sldMk cId="2837292403" sldId="319"/>
            <ac:spMk id="14" creationId="{FD472F31-E96B-FC44-EA73-FAB4AF9451EE}"/>
          </ac:spMkLst>
        </pc:spChg>
        <pc:spChg chg="mod topLvl">
          <ac:chgData name="Tyler J Yang (263947)" userId="b7d93d73-115b-40ed-85a7-edc188f2a0e7" providerId="ADAL" clId="{92D722B5-F767-EB4A-A6D5-3943A4CB160D}" dt="2024-04-15T18:25:47.210" v="11756" actId="404"/>
          <ac:spMkLst>
            <pc:docMk/>
            <pc:sldMk cId="2837292403" sldId="319"/>
            <ac:spMk id="15" creationId="{17AE127C-F328-163B-D490-9E7D69B81285}"/>
          </ac:spMkLst>
        </pc:spChg>
        <pc:spChg chg="mod topLvl">
          <ac:chgData name="Tyler J Yang (263947)" userId="b7d93d73-115b-40ed-85a7-edc188f2a0e7" providerId="ADAL" clId="{92D722B5-F767-EB4A-A6D5-3943A4CB160D}" dt="2024-04-11T19:16:16.347" v="10705" actId="165"/>
          <ac:spMkLst>
            <pc:docMk/>
            <pc:sldMk cId="2837292403" sldId="319"/>
            <ac:spMk id="16" creationId="{F1BE0923-14A2-C972-F738-FE2BC4BA7544}"/>
          </ac:spMkLst>
        </pc:spChg>
        <pc:spChg chg="mod topLvl">
          <ac:chgData name="Tyler J Yang (263947)" userId="b7d93d73-115b-40ed-85a7-edc188f2a0e7" providerId="ADAL" clId="{92D722B5-F767-EB4A-A6D5-3943A4CB160D}" dt="2024-04-11T19:16:16.347" v="10705" actId="165"/>
          <ac:spMkLst>
            <pc:docMk/>
            <pc:sldMk cId="2837292403" sldId="319"/>
            <ac:spMk id="17" creationId="{4EC79177-132E-2B8A-06FD-11EC4636D7B8}"/>
          </ac:spMkLst>
        </pc:spChg>
        <pc:spChg chg="mod topLvl">
          <ac:chgData name="Tyler J Yang (263947)" userId="b7d93d73-115b-40ed-85a7-edc188f2a0e7" providerId="ADAL" clId="{92D722B5-F767-EB4A-A6D5-3943A4CB160D}" dt="2024-04-11T19:16:16.347" v="10705" actId="165"/>
          <ac:spMkLst>
            <pc:docMk/>
            <pc:sldMk cId="2837292403" sldId="319"/>
            <ac:spMk id="18" creationId="{654BC55C-5C97-AE7E-A311-96AC7183E14E}"/>
          </ac:spMkLst>
        </pc:spChg>
        <pc:spChg chg="mod topLvl">
          <ac:chgData name="Tyler J Yang (263947)" userId="b7d93d73-115b-40ed-85a7-edc188f2a0e7" providerId="ADAL" clId="{92D722B5-F767-EB4A-A6D5-3943A4CB160D}" dt="2024-04-11T19:16:16.347" v="10705" actId="165"/>
          <ac:spMkLst>
            <pc:docMk/>
            <pc:sldMk cId="2837292403" sldId="319"/>
            <ac:spMk id="19" creationId="{A7F0B0C5-29AD-4A6B-CFAE-6ED021CA07A6}"/>
          </ac:spMkLst>
        </pc:spChg>
        <pc:spChg chg="mod topLvl">
          <ac:chgData name="Tyler J Yang (263947)" userId="b7d93d73-115b-40ed-85a7-edc188f2a0e7" providerId="ADAL" clId="{92D722B5-F767-EB4A-A6D5-3943A4CB160D}" dt="2024-04-11T19:16:16.347" v="10705" actId="165"/>
          <ac:spMkLst>
            <pc:docMk/>
            <pc:sldMk cId="2837292403" sldId="319"/>
            <ac:spMk id="20" creationId="{26B86689-62CC-EDA0-255D-03C865713860}"/>
          </ac:spMkLst>
        </pc:spChg>
        <pc:spChg chg="mod topLvl">
          <ac:chgData name="Tyler J Yang (263947)" userId="b7d93d73-115b-40ed-85a7-edc188f2a0e7" providerId="ADAL" clId="{92D722B5-F767-EB4A-A6D5-3943A4CB160D}" dt="2024-04-11T19:16:16.347" v="10705" actId="165"/>
          <ac:spMkLst>
            <pc:docMk/>
            <pc:sldMk cId="2837292403" sldId="319"/>
            <ac:spMk id="21" creationId="{517023A1-63A1-680F-82D9-C72B7AFCBE75}"/>
          </ac:spMkLst>
        </pc:spChg>
        <pc:spChg chg="mod">
          <ac:chgData name="Tyler J Yang (263947)" userId="b7d93d73-115b-40ed-85a7-edc188f2a0e7" providerId="ADAL" clId="{92D722B5-F767-EB4A-A6D5-3943A4CB160D}" dt="2024-04-15T18:14:58.429" v="11437"/>
          <ac:spMkLst>
            <pc:docMk/>
            <pc:sldMk cId="2837292403" sldId="319"/>
            <ac:spMk id="24" creationId="{C1842CC6-2533-961B-4C7C-BBCEF6FF677B}"/>
          </ac:spMkLst>
        </pc:spChg>
        <pc:spChg chg="mod">
          <ac:chgData name="Tyler J Yang (263947)" userId="b7d93d73-115b-40ed-85a7-edc188f2a0e7" providerId="ADAL" clId="{92D722B5-F767-EB4A-A6D5-3943A4CB160D}" dt="2024-04-15T18:14:58.429" v="11437"/>
          <ac:spMkLst>
            <pc:docMk/>
            <pc:sldMk cId="2837292403" sldId="319"/>
            <ac:spMk id="27" creationId="{4B74C840-FA4C-BC55-5727-1978A2C24316}"/>
          </ac:spMkLst>
        </pc:spChg>
        <pc:spChg chg="mod">
          <ac:chgData name="Tyler J Yang (263947)" userId="b7d93d73-115b-40ed-85a7-edc188f2a0e7" providerId="ADAL" clId="{92D722B5-F767-EB4A-A6D5-3943A4CB160D}" dt="2024-04-15T18:14:58.429" v="11437"/>
          <ac:spMkLst>
            <pc:docMk/>
            <pc:sldMk cId="2837292403" sldId="319"/>
            <ac:spMk id="31" creationId="{61127405-A405-F8B9-BA3F-D822AEF1687D}"/>
          </ac:spMkLst>
        </pc:spChg>
        <pc:spChg chg="mod">
          <ac:chgData name="Tyler J Yang (263947)" userId="b7d93d73-115b-40ed-85a7-edc188f2a0e7" providerId="ADAL" clId="{92D722B5-F767-EB4A-A6D5-3943A4CB160D}" dt="2024-04-15T18:14:58.429" v="11437"/>
          <ac:spMkLst>
            <pc:docMk/>
            <pc:sldMk cId="2837292403" sldId="319"/>
            <ac:spMk id="33" creationId="{FB87620B-96F7-F7B6-BAE9-35254D2088E6}"/>
          </ac:spMkLst>
        </pc:spChg>
        <pc:spChg chg="mod">
          <ac:chgData name="Tyler J Yang (263947)" userId="b7d93d73-115b-40ed-85a7-edc188f2a0e7" providerId="ADAL" clId="{92D722B5-F767-EB4A-A6D5-3943A4CB160D}" dt="2024-04-15T18:14:58.429" v="11437"/>
          <ac:spMkLst>
            <pc:docMk/>
            <pc:sldMk cId="2837292403" sldId="319"/>
            <ac:spMk id="34" creationId="{7DE10CD1-CE65-7CF5-9A1F-5E24DF7ECDB5}"/>
          </ac:spMkLst>
        </pc:spChg>
        <pc:spChg chg="mod">
          <ac:chgData name="Tyler J Yang (263947)" userId="b7d93d73-115b-40ed-85a7-edc188f2a0e7" providerId="ADAL" clId="{92D722B5-F767-EB4A-A6D5-3943A4CB160D}" dt="2024-04-15T18:16:40.469" v="11681" actId="207"/>
          <ac:spMkLst>
            <pc:docMk/>
            <pc:sldMk cId="2837292403" sldId="319"/>
            <ac:spMk id="37" creationId="{B74E282D-BCC2-253D-F099-4204DF766F3C}"/>
          </ac:spMkLst>
        </pc:spChg>
        <pc:spChg chg="mod">
          <ac:chgData name="Tyler J Yang (263947)" userId="b7d93d73-115b-40ed-85a7-edc188f2a0e7" providerId="ADAL" clId="{92D722B5-F767-EB4A-A6D5-3943A4CB160D}" dt="2024-04-15T18:15:01.926" v="11439"/>
          <ac:spMkLst>
            <pc:docMk/>
            <pc:sldMk cId="2837292403" sldId="319"/>
            <ac:spMk id="38" creationId="{C355D827-0830-056E-356B-8635AD2FCB4D}"/>
          </ac:spMkLst>
        </pc:spChg>
        <pc:spChg chg="mod">
          <ac:chgData name="Tyler J Yang (263947)" userId="b7d93d73-115b-40ed-85a7-edc188f2a0e7" providerId="ADAL" clId="{92D722B5-F767-EB4A-A6D5-3943A4CB160D}" dt="2024-04-15T18:15:01.926" v="11439"/>
          <ac:spMkLst>
            <pc:docMk/>
            <pc:sldMk cId="2837292403" sldId="319"/>
            <ac:spMk id="39" creationId="{E311A59A-2ADF-FA03-D404-E19EBF679632}"/>
          </ac:spMkLst>
        </pc:spChg>
        <pc:spChg chg="mod">
          <ac:chgData name="Tyler J Yang (263947)" userId="b7d93d73-115b-40ed-85a7-edc188f2a0e7" providerId="ADAL" clId="{92D722B5-F767-EB4A-A6D5-3943A4CB160D}" dt="2024-04-15T18:15:01.926" v="11439"/>
          <ac:spMkLst>
            <pc:docMk/>
            <pc:sldMk cId="2837292403" sldId="319"/>
            <ac:spMk id="41" creationId="{6BFDF6DC-71BD-6386-DC61-6994E984BCC6}"/>
          </ac:spMkLst>
        </pc:spChg>
        <pc:spChg chg="mod">
          <ac:chgData name="Tyler J Yang (263947)" userId="b7d93d73-115b-40ed-85a7-edc188f2a0e7" providerId="ADAL" clId="{92D722B5-F767-EB4A-A6D5-3943A4CB160D}" dt="2024-04-15T18:15:01.926" v="11439"/>
          <ac:spMkLst>
            <pc:docMk/>
            <pc:sldMk cId="2837292403" sldId="319"/>
            <ac:spMk id="43" creationId="{1C3D158B-79C9-6081-402A-E0B7566BC8FA}"/>
          </ac:spMkLst>
        </pc:spChg>
        <pc:spChg chg="mod">
          <ac:chgData name="Tyler J Yang (263947)" userId="b7d93d73-115b-40ed-85a7-edc188f2a0e7" providerId="ADAL" clId="{92D722B5-F767-EB4A-A6D5-3943A4CB160D}" dt="2024-04-15T18:16:19.828" v="11670" actId="207"/>
          <ac:spMkLst>
            <pc:docMk/>
            <pc:sldMk cId="2837292403" sldId="319"/>
            <ac:spMk id="44" creationId="{F5194155-1B14-728B-B835-EAC123B6DC64}"/>
          </ac:spMkLst>
        </pc:spChg>
        <pc:spChg chg="mod">
          <ac:chgData name="Tyler J Yang (263947)" userId="b7d93d73-115b-40ed-85a7-edc188f2a0e7" providerId="ADAL" clId="{92D722B5-F767-EB4A-A6D5-3943A4CB160D}" dt="2024-04-15T18:15:01.926" v="11439"/>
          <ac:spMkLst>
            <pc:docMk/>
            <pc:sldMk cId="2837292403" sldId="319"/>
            <ac:spMk id="46" creationId="{8B98DDFB-B065-19A6-B652-57C863929815}"/>
          </ac:spMkLst>
        </pc:spChg>
        <pc:spChg chg="mod">
          <ac:chgData name="Tyler J Yang (263947)" userId="b7d93d73-115b-40ed-85a7-edc188f2a0e7" providerId="ADAL" clId="{92D722B5-F767-EB4A-A6D5-3943A4CB160D}" dt="2024-04-15T18:15:01.926" v="11439"/>
          <ac:spMkLst>
            <pc:docMk/>
            <pc:sldMk cId="2837292403" sldId="319"/>
            <ac:spMk id="48" creationId="{734FF006-8C4A-FEB3-D2EF-85D630C832A1}"/>
          </ac:spMkLst>
        </pc:spChg>
        <pc:spChg chg="mod">
          <ac:chgData name="Tyler J Yang (263947)" userId="b7d93d73-115b-40ed-85a7-edc188f2a0e7" providerId="ADAL" clId="{92D722B5-F767-EB4A-A6D5-3943A4CB160D}" dt="2024-04-15T18:16:29.401" v="11679" actId="20577"/>
          <ac:spMkLst>
            <pc:docMk/>
            <pc:sldMk cId="2837292403" sldId="319"/>
            <ac:spMk id="49" creationId="{A6D4B1BA-03BC-54B8-6C04-13773C4F655F}"/>
          </ac:spMkLst>
        </pc:spChg>
        <pc:grpChg chg="add mod">
          <ac:chgData name="Tyler J Yang (263947)" userId="b7d93d73-115b-40ed-85a7-edc188f2a0e7" providerId="ADAL" clId="{92D722B5-F767-EB4A-A6D5-3943A4CB160D}" dt="2024-04-15T18:14:58.429" v="11437"/>
          <ac:grpSpMkLst>
            <pc:docMk/>
            <pc:sldMk cId="2837292403" sldId="319"/>
            <ac:grpSpMk id="3" creationId="{658766E8-A51F-E95A-A956-F333549CF2D9}"/>
          </ac:grpSpMkLst>
        </pc:grpChg>
        <pc:grpChg chg="del mod">
          <ac:chgData name="Tyler J Yang (263947)" userId="b7d93d73-115b-40ed-85a7-edc188f2a0e7" providerId="ADAL" clId="{92D722B5-F767-EB4A-A6D5-3943A4CB160D}" dt="2024-04-11T19:16:16.347" v="10705" actId="165"/>
          <ac:grpSpMkLst>
            <pc:docMk/>
            <pc:sldMk cId="2837292403" sldId="319"/>
            <ac:grpSpMk id="4" creationId="{AFB5786B-BF4F-CFB8-7222-D3B2CC565B8C}"/>
          </ac:grpSpMkLst>
        </pc:grpChg>
        <pc:grpChg chg="mod">
          <ac:chgData name="Tyler J Yang (263947)" userId="b7d93d73-115b-40ed-85a7-edc188f2a0e7" providerId="ADAL" clId="{92D722B5-F767-EB4A-A6D5-3943A4CB160D}" dt="2024-04-15T18:14:58.429" v="11437"/>
          <ac:grpSpMkLst>
            <pc:docMk/>
            <pc:sldMk cId="2837292403" sldId="319"/>
            <ac:grpSpMk id="4" creationId="{B1D73AAC-84D3-6CDC-D51D-C219BF59ED20}"/>
          </ac:grpSpMkLst>
        </pc:grpChg>
        <pc:grpChg chg="add mod">
          <ac:chgData name="Tyler J Yang (263947)" userId="b7d93d73-115b-40ed-85a7-edc188f2a0e7" providerId="ADAL" clId="{92D722B5-F767-EB4A-A6D5-3943A4CB160D}" dt="2024-04-15T18:14:58.429" v="11437"/>
          <ac:grpSpMkLst>
            <pc:docMk/>
            <pc:sldMk cId="2837292403" sldId="319"/>
            <ac:grpSpMk id="9" creationId="{1AA72D28-FFBF-16D2-8749-C1F1FF5C8E16}"/>
          </ac:grpSpMkLst>
        </pc:grpChg>
        <pc:grpChg chg="mod">
          <ac:chgData name="Tyler J Yang (263947)" userId="b7d93d73-115b-40ed-85a7-edc188f2a0e7" providerId="ADAL" clId="{92D722B5-F767-EB4A-A6D5-3943A4CB160D}" dt="2024-04-15T18:14:58.429" v="11437"/>
          <ac:grpSpMkLst>
            <pc:docMk/>
            <pc:sldMk cId="2837292403" sldId="319"/>
            <ac:grpSpMk id="12" creationId="{14F24DB0-2E6F-D8BF-A3EB-9B135224AE38}"/>
          </ac:grpSpMkLst>
        </pc:grpChg>
        <pc:grpChg chg="del">
          <ac:chgData name="Tyler J Yang (263947)" userId="b7d93d73-115b-40ed-85a7-edc188f2a0e7" providerId="ADAL" clId="{92D722B5-F767-EB4A-A6D5-3943A4CB160D}" dt="2024-04-10T22:33:33.584" v="1949" actId="478"/>
          <ac:grpSpMkLst>
            <pc:docMk/>
            <pc:sldMk cId="2837292403" sldId="319"/>
            <ac:grpSpMk id="20" creationId="{8D5C2445-7D7F-86CB-21FB-7B221DA424AF}"/>
          </ac:grpSpMkLst>
        </pc:grpChg>
        <pc:grpChg chg="add">
          <ac:chgData name="Tyler J Yang (263947)" userId="b7d93d73-115b-40ed-85a7-edc188f2a0e7" providerId="ADAL" clId="{92D722B5-F767-EB4A-A6D5-3943A4CB160D}" dt="2024-04-11T19:16:21.660" v="10706" actId="164"/>
          <ac:grpSpMkLst>
            <pc:docMk/>
            <pc:sldMk cId="2837292403" sldId="319"/>
            <ac:grpSpMk id="22" creationId="{B3C9F8E5-4F2E-8776-DE46-0E5AFFF6D036}"/>
          </ac:grpSpMkLst>
        </pc:grpChg>
        <pc:grpChg chg="add">
          <ac:chgData name="Tyler J Yang (263947)" userId="b7d93d73-115b-40ed-85a7-edc188f2a0e7" providerId="ADAL" clId="{92D722B5-F767-EB4A-A6D5-3943A4CB160D}" dt="2024-04-11T19:16:23.942" v="10707" actId="164"/>
          <ac:grpSpMkLst>
            <pc:docMk/>
            <pc:sldMk cId="2837292403" sldId="319"/>
            <ac:grpSpMk id="23" creationId="{299BDCBD-C04C-DD5A-6904-BFCF0EDC8DB8}"/>
          </ac:grpSpMkLst>
        </pc:grpChg>
        <pc:grpChg chg="add del">
          <ac:chgData name="Tyler J Yang (263947)" userId="b7d93d73-115b-40ed-85a7-edc188f2a0e7" providerId="ADAL" clId="{92D722B5-F767-EB4A-A6D5-3943A4CB160D}" dt="2024-04-11T19:17:21.599" v="10721" actId="165"/>
          <ac:grpSpMkLst>
            <pc:docMk/>
            <pc:sldMk cId="2837292403" sldId="319"/>
            <ac:grpSpMk id="24" creationId="{08E8D037-FBB7-AFF3-A956-234D0DA0BC17}"/>
          </ac:grpSpMkLst>
        </pc:grpChg>
        <pc:grpChg chg="add mod">
          <ac:chgData name="Tyler J Yang (263947)" userId="b7d93d73-115b-40ed-85a7-edc188f2a0e7" providerId="ADAL" clId="{92D722B5-F767-EB4A-A6D5-3943A4CB160D}" dt="2024-04-15T18:25:10.194" v="11687" actId="1076"/>
          <ac:grpSpMkLst>
            <pc:docMk/>
            <pc:sldMk cId="2837292403" sldId="319"/>
            <ac:grpSpMk id="25" creationId="{58C6751F-1C56-098F-1AAF-219A5DEDB3A1}"/>
          </ac:grpSpMkLst>
        </pc:grpChg>
        <pc:grpChg chg="add mod">
          <ac:chgData name="Tyler J Yang (263947)" userId="b7d93d73-115b-40ed-85a7-edc188f2a0e7" providerId="ADAL" clId="{92D722B5-F767-EB4A-A6D5-3943A4CB160D}" dt="2024-04-15T18:25:10.194" v="11687" actId="1076"/>
          <ac:grpSpMkLst>
            <pc:docMk/>
            <pc:sldMk cId="2837292403" sldId="319"/>
            <ac:grpSpMk id="26" creationId="{8944A05B-6A39-5C8D-FC27-5D14A738524B}"/>
          </ac:grpSpMkLst>
        </pc:grpChg>
        <pc:grpChg chg="add del">
          <ac:chgData name="Tyler J Yang (263947)" userId="b7d93d73-115b-40ed-85a7-edc188f2a0e7" providerId="ADAL" clId="{92D722B5-F767-EB4A-A6D5-3943A4CB160D}" dt="2024-04-11T19:17:28.192" v="10725" actId="164"/>
          <ac:grpSpMkLst>
            <pc:docMk/>
            <pc:sldMk cId="2837292403" sldId="319"/>
            <ac:grpSpMk id="27" creationId="{BAB4999B-BAF9-3E9B-F006-B4173F64AFB6}"/>
          </ac:grpSpMkLst>
        </pc:grpChg>
        <pc:grpChg chg="add">
          <ac:chgData name="Tyler J Yang (263947)" userId="b7d93d73-115b-40ed-85a7-edc188f2a0e7" providerId="ADAL" clId="{92D722B5-F767-EB4A-A6D5-3943A4CB160D}" dt="2024-04-11T19:17:33.830" v="10726" actId="164"/>
          <ac:grpSpMkLst>
            <pc:docMk/>
            <pc:sldMk cId="2837292403" sldId="319"/>
            <ac:grpSpMk id="28" creationId="{2E7BC5CF-F7BA-C045-D248-01E5477D1437}"/>
          </ac:grpSpMkLst>
        </pc:grpChg>
        <pc:grpChg chg="add mod">
          <ac:chgData name="Tyler J Yang (263947)" userId="b7d93d73-115b-40ed-85a7-edc188f2a0e7" providerId="ADAL" clId="{92D722B5-F767-EB4A-A6D5-3943A4CB160D}" dt="2024-04-15T18:25:10.194" v="11687" actId="1076"/>
          <ac:grpSpMkLst>
            <pc:docMk/>
            <pc:sldMk cId="2837292403" sldId="319"/>
            <ac:grpSpMk id="29" creationId="{D4DFFB26-A4EE-1AF8-4CA4-4D4163FA0739}"/>
          </ac:grpSpMkLst>
        </pc:grpChg>
        <pc:grpChg chg="add mod">
          <ac:chgData name="Tyler J Yang (263947)" userId="b7d93d73-115b-40ed-85a7-edc188f2a0e7" providerId="ADAL" clId="{92D722B5-F767-EB4A-A6D5-3943A4CB160D}" dt="2024-04-15T18:14:58.429" v="11437"/>
          <ac:grpSpMkLst>
            <pc:docMk/>
            <pc:sldMk cId="2837292403" sldId="319"/>
            <ac:grpSpMk id="30" creationId="{41433004-C70C-62EB-4DB4-0C075B725E7E}"/>
          </ac:grpSpMkLst>
        </pc:grpChg>
        <pc:grpChg chg="mod">
          <ac:chgData name="Tyler J Yang (263947)" userId="b7d93d73-115b-40ed-85a7-edc188f2a0e7" providerId="ADAL" clId="{92D722B5-F767-EB4A-A6D5-3943A4CB160D}" dt="2024-04-15T18:14:58.429" v="11437"/>
          <ac:grpSpMkLst>
            <pc:docMk/>
            <pc:sldMk cId="2837292403" sldId="319"/>
            <ac:grpSpMk id="32" creationId="{94B3D6AA-F124-3A38-CBA0-F2FA03AAD084}"/>
          </ac:grpSpMkLst>
        </pc:grpChg>
        <pc:grpChg chg="add del mod">
          <ac:chgData name="Tyler J Yang (263947)" userId="b7d93d73-115b-40ed-85a7-edc188f2a0e7" providerId="ADAL" clId="{92D722B5-F767-EB4A-A6D5-3943A4CB160D}" dt="2024-04-15T18:24:59.554" v="11684" actId="478"/>
          <ac:grpSpMkLst>
            <pc:docMk/>
            <pc:sldMk cId="2837292403" sldId="319"/>
            <ac:grpSpMk id="35" creationId="{2D06BA64-1BA8-E78B-5956-4679E0600B2E}"/>
          </ac:grpSpMkLst>
        </pc:grpChg>
        <pc:grpChg chg="mod">
          <ac:chgData name="Tyler J Yang (263947)" userId="b7d93d73-115b-40ed-85a7-edc188f2a0e7" providerId="ADAL" clId="{92D722B5-F767-EB4A-A6D5-3943A4CB160D}" dt="2024-04-15T18:15:01.926" v="11439"/>
          <ac:grpSpMkLst>
            <pc:docMk/>
            <pc:sldMk cId="2837292403" sldId="319"/>
            <ac:grpSpMk id="36" creationId="{4115DF96-2A09-1876-F3C4-DC597AB9913D}"/>
          </ac:grpSpMkLst>
        </pc:grpChg>
        <pc:grpChg chg="add del mod">
          <ac:chgData name="Tyler J Yang (263947)" userId="b7d93d73-115b-40ed-85a7-edc188f2a0e7" providerId="ADAL" clId="{92D722B5-F767-EB4A-A6D5-3943A4CB160D}" dt="2024-04-15T18:25:01.124" v="11685" actId="478"/>
          <ac:grpSpMkLst>
            <pc:docMk/>
            <pc:sldMk cId="2837292403" sldId="319"/>
            <ac:grpSpMk id="40" creationId="{72D9B676-22EA-1631-3468-ABFAF76741A6}"/>
          </ac:grpSpMkLst>
        </pc:grpChg>
        <pc:grpChg chg="mod">
          <ac:chgData name="Tyler J Yang (263947)" userId="b7d93d73-115b-40ed-85a7-edc188f2a0e7" providerId="ADAL" clId="{92D722B5-F767-EB4A-A6D5-3943A4CB160D}" dt="2024-04-15T18:15:01.926" v="11439"/>
          <ac:grpSpMkLst>
            <pc:docMk/>
            <pc:sldMk cId="2837292403" sldId="319"/>
            <ac:grpSpMk id="42" creationId="{B26411B4-ABAE-A5D6-4AF7-9BE0112329E3}"/>
          </ac:grpSpMkLst>
        </pc:grpChg>
        <pc:grpChg chg="add del mod">
          <ac:chgData name="Tyler J Yang (263947)" userId="b7d93d73-115b-40ed-85a7-edc188f2a0e7" providerId="ADAL" clId="{92D722B5-F767-EB4A-A6D5-3943A4CB160D}" dt="2024-04-15T18:25:02.085" v="11686" actId="478"/>
          <ac:grpSpMkLst>
            <pc:docMk/>
            <pc:sldMk cId="2837292403" sldId="319"/>
            <ac:grpSpMk id="45" creationId="{68FF4709-FB4E-04D0-6C5E-2CB3704F87BF}"/>
          </ac:grpSpMkLst>
        </pc:grpChg>
        <pc:grpChg chg="mod">
          <ac:chgData name="Tyler J Yang (263947)" userId="b7d93d73-115b-40ed-85a7-edc188f2a0e7" providerId="ADAL" clId="{92D722B5-F767-EB4A-A6D5-3943A4CB160D}" dt="2024-04-15T18:15:01.926" v="11439"/>
          <ac:grpSpMkLst>
            <pc:docMk/>
            <pc:sldMk cId="2837292403" sldId="319"/>
            <ac:grpSpMk id="47" creationId="{28AEA752-03FE-BF2E-D8DA-01116ADA11D8}"/>
          </ac:grpSpMkLst>
        </pc:grpChg>
        <pc:graphicFrameChg chg="add del mod modGraphic">
          <ac:chgData name="Tyler J Yang (263947)" userId="b7d93d73-115b-40ed-85a7-edc188f2a0e7" providerId="ADAL" clId="{92D722B5-F767-EB4A-A6D5-3943A4CB160D}" dt="2024-04-11T19:16:07.852" v="10704" actId="18245"/>
          <ac:graphicFrameMkLst>
            <pc:docMk/>
            <pc:sldMk cId="2837292403" sldId="319"/>
            <ac:graphicFrameMk id="3" creationId="{399044A1-BCBA-F1DE-956E-878FC8709B5C}"/>
          </ac:graphicFrameMkLst>
        </pc:graphicFrameChg>
      </pc:sldChg>
      <pc:sldChg chg="modSp new del mod">
        <pc:chgData name="Tyler J Yang (263947)" userId="b7d93d73-115b-40ed-85a7-edc188f2a0e7" providerId="ADAL" clId="{92D722B5-F767-EB4A-A6D5-3943A4CB160D}" dt="2024-04-11T01:56:51.779" v="6919" actId="2696"/>
        <pc:sldMkLst>
          <pc:docMk/>
          <pc:sldMk cId="822257159" sldId="320"/>
        </pc:sldMkLst>
        <pc:spChg chg="mod">
          <ac:chgData name="Tyler J Yang (263947)" userId="b7d93d73-115b-40ed-85a7-edc188f2a0e7" providerId="ADAL" clId="{92D722B5-F767-EB4A-A6D5-3943A4CB160D}" dt="2024-04-10T22:37:17.660" v="2325" actId="20577"/>
          <ac:spMkLst>
            <pc:docMk/>
            <pc:sldMk cId="822257159" sldId="320"/>
            <ac:spMk id="2" creationId="{2612DE13-4EC6-D373-6C08-E913D29147CB}"/>
          </ac:spMkLst>
        </pc:spChg>
      </pc:sldChg>
      <pc:sldChg chg="addSp delSp modSp new mod setBg modAnim modNotesTx">
        <pc:chgData name="Tyler J Yang (263947)" userId="b7d93d73-115b-40ed-85a7-edc188f2a0e7" providerId="ADAL" clId="{92D722B5-F767-EB4A-A6D5-3943A4CB160D}" dt="2024-04-15T18:46:43.708" v="13827"/>
        <pc:sldMkLst>
          <pc:docMk/>
          <pc:sldMk cId="123403618" sldId="321"/>
        </pc:sldMkLst>
        <pc:spChg chg="mod">
          <ac:chgData name="Tyler J Yang (263947)" userId="b7d93d73-115b-40ed-85a7-edc188f2a0e7" providerId="ADAL" clId="{92D722B5-F767-EB4A-A6D5-3943A4CB160D}" dt="2024-04-11T02:24:03.809" v="8028" actId="20577"/>
          <ac:spMkLst>
            <pc:docMk/>
            <pc:sldMk cId="123403618" sldId="321"/>
            <ac:spMk id="2" creationId="{CE3CAF28-48DB-2D5D-A227-D7ACEEB4D18C}"/>
          </ac:spMkLst>
        </pc:spChg>
        <pc:spChg chg="del mod">
          <ac:chgData name="Tyler J Yang (263947)" userId="b7d93d73-115b-40ed-85a7-edc188f2a0e7" providerId="ADAL" clId="{92D722B5-F767-EB4A-A6D5-3943A4CB160D}" dt="2024-04-11T02:20:04.826" v="7908" actId="478"/>
          <ac:spMkLst>
            <pc:docMk/>
            <pc:sldMk cId="123403618" sldId="321"/>
            <ac:spMk id="3" creationId="{AB4DC93B-CF87-3734-ED6E-6B7D4A5576FD}"/>
          </ac:spMkLst>
        </pc:spChg>
        <pc:spChg chg="mod topLvl">
          <ac:chgData name="Tyler J Yang (263947)" userId="b7d93d73-115b-40ed-85a7-edc188f2a0e7" providerId="ADAL" clId="{92D722B5-F767-EB4A-A6D5-3943A4CB160D}" dt="2024-04-11T18:54:19.656" v="10466" actId="14100"/>
          <ac:spMkLst>
            <pc:docMk/>
            <pc:sldMk cId="123403618" sldId="321"/>
            <ac:spMk id="4" creationId="{4F13BC11-D033-5D27-D5B6-13B03C3D1030}"/>
          </ac:spMkLst>
        </pc:spChg>
        <pc:spChg chg="add del mod">
          <ac:chgData name="Tyler J Yang (263947)" userId="b7d93d73-115b-40ed-85a7-edc188f2a0e7" providerId="ADAL" clId="{92D722B5-F767-EB4A-A6D5-3943A4CB160D}" dt="2024-04-11T02:20:14.987" v="7909" actId="1032"/>
          <ac:spMkLst>
            <pc:docMk/>
            <pc:sldMk cId="123403618" sldId="321"/>
            <ac:spMk id="5" creationId="{BEE6C7C5-F85B-28FA-6D8D-FFC0D1862D35}"/>
          </ac:spMkLst>
        </pc:spChg>
        <pc:spChg chg="del mod topLvl">
          <ac:chgData name="Tyler J Yang (263947)" userId="b7d93d73-115b-40ed-85a7-edc188f2a0e7" providerId="ADAL" clId="{92D722B5-F767-EB4A-A6D5-3943A4CB160D}" dt="2024-04-11T18:53:30.904" v="10448" actId="478"/>
          <ac:spMkLst>
            <pc:docMk/>
            <pc:sldMk cId="123403618" sldId="321"/>
            <ac:spMk id="5" creationId="{CE0B78AB-227A-0B8B-FC47-77B24BE64879}"/>
          </ac:spMkLst>
        </pc:spChg>
        <pc:spChg chg="del mod topLvl">
          <ac:chgData name="Tyler J Yang (263947)" userId="b7d93d73-115b-40ed-85a7-edc188f2a0e7" providerId="ADAL" clId="{92D722B5-F767-EB4A-A6D5-3943A4CB160D}" dt="2024-04-11T18:53:40.313" v="10450" actId="478"/>
          <ac:spMkLst>
            <pc:docMk/>
            <pc:sldMk cId="123403618" sldId="321"/>
            <ac:spMk id="7" creationId="{250D3A32-DB28-A3A6-FF62-5E70D4D8F5DC}"/>
          </ac:spMkLst>
        </pc:spChg>
        <pc:spChg chg="add del">
          <ac:chgData name="Tyler J Yang (263947)" userId="b7d93d73-115b-40ed-85a7-edc188f2a0e7" providerId="ADAL" clId="{92D722B5-F767-EB4A-A6D5-3943A4CB160D}" dt="2024-04-11T02:19:20.710" v="7857" actId="26606"/>
          <ac:spMkLst>
            <pc:docMk/>
            <pc:sldMk cId="123403618" sldId="321"/>
            <ac:spMk id="8" creationId="{70DFC902-7D23-471A-B557-B6B6917D7A0D}"/>
          </ac:spMkLst>
        </pc:spChg>
        <pc:spChg chg="del mod topLvl">
          <ac:chgData name="Tyler J Yang (263947)" userId="b7d93d73-115b-40ed-85a7-edc188f2a0e7" providerId="ADAL" clId="{92D722B5-F767-EB4A-A6D5-3943A4CB160D}" dt="2024-04-11T18:53:54.264" v="10461" actId="478"/>
          <ac:spMkLst>
            <pc:docMk/>
            <pc:sldMk cId="123403618" sldId="321"/>
            <ac:spMk id="8" creationId="{797550CF-48DE-FB64-31E2-7234D807170B}"/>
          </ac:spMkLst>
        </pc:spChg>
        <pc:spChg chg="add mod">
          <ac:chgData name="Tyler J Yang (263947)" userId="b7d93d73-115b-40ed-85a7-edc188f2a0e7" providerId="ADAL" clId="{92D722B5-F767-EB4A-A6D5-3943A4CB160D}" dt="2024-04-11T18:54:40.853" v="10470" actId="1076"/>
          <ac:spMkLst>
            <pc:docMk/>
            <pc:sldMk cId="123403618" sldId="321"/>
            <ac:spMk id="9" creationId="{7E64A359-855E-FD0F-7A35-7C94F1EEBF12}"/>
          </ac:spMkLst>
        </pc:spChg>
        <pc:spChg chg="add del">
          <ac:chgData name="Tyler J Yang (263947)" userId="b7d93d73-115b-40ed-85a7-edc188f2a0e7" providerId="ADAL" clId="{92D722B5-F767-EB4A-A6D5-3943A4CB160D}" dt="2024-04-11T02:19:20.710" v="7857" actId="26606"/>
          <ac:spMkLst>
            <pc:docMk/>
            <pc:sldMk cId="123403618" sldId="321"/>
            <ac:spMk id="10" creationId="{A55D5633-D557-4DCA-982C-FF36EB7A1C00}"/>
          </ac:spMkLst>
        </pc:spChg>
        <pc:spChg chg="add mod topLvl">
          <ac:chgData name="Tyler J Yang (263947)" userId="b7d93d73-115b-40ed-85a7-edc188f2a0e7" providerId="ADAL" clId="{92D722B5-F767-EB4A-A6D5-3943A4CB160D}" dt="2024-04-11T18:56:55.654" v="10507" actId="164"/>
          <ac:spMkLst>
            <pc:docMk/>
            <pc:sldMk cId="123403618" sldId="321"/>
            <ac:spMk id="10" creationId="{E7EC8CAA-A964-FF54-4B9C-9D45039896AB}"/>
          </ac:spMkLst>
        </pc:spChg>
        <pc:spChg chg="add mod topLvl">
          <ac:chgData name="Tyler J Yang (263947)" userId="b7d93d73-115b-40ed-85a7-edc188f2a0e7" providerId="ADAL" clId="{92D722B5-F767-EB4A-A6D5-3943A4CB160D}" dt="2024-04-11T18:56:58.180" v="10509" actId="14100"/>
          <ac:spMkLst>
            <pc:docMk/>
            <pc:sldMk cId="123403618" sldId="321"/>
            <ac:spMk id="11" creationId="{0BA5BAE0-922C-1B14-B902-45C2D9B3B37A}"/>
          </ac:spMkLst>
        </pc:spChg>
        <pc:spChg chg="add mod">
          <ac:chgData name="Tyler J Yang (263947)" userId="b7d93d73-115b-40ed-85a7-edc188f2a0e7" providerId="ADAL" clId="{92D722B5-F767-EB4A-A6D5-3943A4CB160D}" dt="2024-04-11T18:56:58.180" v="10509" actId="14100"/>
          <ac:spMkLst>
            <pc:docMk/>
            <pc:sldMk cId="123403618" sldId="321"/>
            <ac:spMk id="12" creationId="{0F758B81-D272-6E51-45F0-8B7EDF85C900}"/>
          </ac:spMkLst>
        </pc:spChg>
        <pc:spChg chg="add del">
          <ac:chgData name="Tyler J Yang (263947)" userId="b7d93d73-115b-40ed-85a7-edc188f2a0e7" providerId="ADAL" clId="{92D722B5-F767-EB4A-A6D5-3943A4CB160D}" dt="2024-04-11T02:19:20.710" v="7857" actId="26606"/>
          <ac:spMkLst>
            <pc:docMk/>
            <pc:sldMk cId="123403618" sldId="321"/>
            <ac:spMk id="12" creationId="{450D3AD2-FA80-415F-A9CE-54D884561CD7}"/>
          </ac:spMkLst>
        </pc:spChg>
        <pc:spChg chg="add mod">
          <ac:chgData name="Tyler J Yang (263947)" userId="b7d93d73-115b-40ed-85a7-edc188f2a0e7" providerId="ADAL" clId="{92D722B5-F767-EB4A-A6D5-3943A4CB160D}" dt="2024-04-11T18:56:58.180" v="10509" actId="14100"/>
          <ac:spMkLst>
            <pc:docMk/>
            <pc:sldMk cId="123403618" sldId="321"/>
            <ac:spMk id="13" creationId="{552A5DA7-C9F1-D805-1F5A-951F074C80A0}"/>
          </ac:spMkLst>
        </pc:spChg>
        <pc:spChg chg="add del">
          <ac:chgData name="Tyler J Yang (263947)" userId="b7d93d73-115b-40ed-85a7-edc188f2a0e7" providerId="ADAL" clId="{92D722B5-F767-EB4A-A6D5-3943A4CB160D}" dt="2024-04-11T02:19:21.964" v="7859" actId="26606"/>
          <ac:spMkLst>
            <pc:docMk/>
            <pc:sldMk cId="123403618" sldId="321"/>
            <ac:spMk id="14" creationId="{70DFC902-7D23-471A-B557-B6B6917D7A0D}"/>
          </ac:spMkLst>
        </pc:spChg>
        <pc:spChg chg="add del">
          <ac:chgData name="Tyler J Yang (263947)" userId="b7d93d73-115b-40ed-85a7-edc188f2a0e7" providerId="ADAL" clId="{92D722B5-F767-EB4A-A6D5-3943A4CB160D}" dt="2024-04-11T02:19:21.964" v="7859" actId="26606"/>
          <ac:spMkLst>
            <pc:docMk/>
            <pc:sldMk cId="123403618" sldId="321"/>
            <ac:spMk id="15" creationId="{A55D5633-D557-4DCA-982C-FF36EB7A1C00}"/>
          </ac:spMkLst>
        </pc:spChg>
        <pc:spChg chg="add del">
          <ac:chgData name="Tyler J Yang (263947)" userId="b7d93d73-115b-40ed-85a7-edc188f2a0e7" providerId="ADAL" clId="{92D722B5-F767-EB4A-A6D5-3943A4CB160D}" dt="2024-04-11T02:19:21.964" v="7859" actId="26606"/>
          <ac:spMkLst>
            <pc:docMk/>
            <pc:sldMk cId="123403618" sldId="321"/>
            <ac:spMk id="16" creationId="{450D3AD2-FA80-415F-A9CE-54D884561CD7}"/>
          </ac:spMkLst>
        </pc:spChg>
        <pc:spChg chg="add">
          <ac:chgData name="Tyler J Yang (263947)" userId="b7d93d73-115b-40ed-85a7-edc188f2a0e7" providerId="ADAL" clId="{92D722B5-F767-EB4A-A6D5-3943A4CB160D}" dt="2024-04-11T02:19:21.969" v="7860" actId="26606"/>
          <ac:spMkLst>
            <pc:docMk/>
            <pc:sldMk cId="123403618" sldId="321"/>
            <ac:spMk id="18" creationId="{70DFC902-7D23-471A-B557-B6B6917D7A0D}"/>
          </ac:spMkLst>
        </pc:spChg>
        <pc:spChg chg="add">
          <ac:chgData name="Tyler J Yang (263947)" userId="b7d93d73-115b-40ed-85a7-edc188f2a0e7" providerId="ADAL" clId="{92D722B5-F767-EB4A-A6D5-3943A4CB160D}" dt="2024-04-11T02:19:21.969" v="7860" actId="26606"/>
          <ac:spMkLst>
            <pc:docMk/>
            <pc:sldMk cId="123403618" sldId="321"/>
            <ac:spMk id="19" creationId="{A55D5633-D557-4DCA-982C-FF36EB7A1C00}"/>
          </ac:spMkLst>
        </pc:spChg>
        <pc:spChg chg="add del">
          <ac:chgData name="Tyler J Yang (263947)" userId="b7d93d73-115b-40ed-85a7-edc188f2a0e7" providerId="ADAL" clId="{92D722B5-F767-EB4A-A6D5-3943A4CB160D}" dt="2024-04-11T19:10:21.361" v="10675" actId="478"/>
          <ac:spMkLst>
            <pc:docMk/>
            <pc:sldMk cId="123403618" sldId="321"/>
            <ac:spMk id="20" creationId="{450D3AD2-FA80-415F-A9CE-54D884561CD7}"/>
          </ac:spMkLst>
        </pc:spChg>
        <pc:grpChg chg="del mod">
          <ac:chgData name="Tyler J Yang (263947)" userId="b7d93d73-115b-40ed-85a7-edc188f2a0e7" providerId="ADAL" clId="{92D722B5-F767-EB4A-A6D5-3943A4CB160D}" dt="2024-04-11T18:49:28.549" v="10377" actId="165"/>
          <ac:grpSpMkLst>
            <pc:docMk/>
            <pc:sldMk cId="123403618" sldId="321"/>
            <ac:grpSpMk id="3" creationId="{EB005E6B-9B0D-2C43-994F-F0D869DC5996}"/>
          </ac:grpSpMkLst>
        </pc:grpChg>
        <pc:grpChg chg="add del">
          <ac:chgData name="Tyler J Yang (263947)" userId="b7d93d73-115b-40ed-85a7-edc188f2a0e7" providerId="ADAL" clId="{92D722B5-F767-EB4A-A6D5-3943A4CB160D}" dt="2024-04-11T18:56:55.654" v="10507" actId="164"/>
          <ac:grpSpMkLst>
            <pc:docMk/>
            <pc:sldMk cId="123403618" sldId="321"/>
            <ac:grpSpMk id="14" creationId="{F6528AD9-4760-5B0C-0673-FC9671A82D4E}"/>
          </ac:grpSpMkLst>
        </pc:grpChg>
        <pc:grpChg chg="add mod">
          <ac:chgData name="Tyler J Yang (263947)" userId="b7d93d73-115b-40ed-85a7-edc188f2a0e7" providerId="ADAL" clId="{92D722B5-F767-EB4A-A6D5-3943A4CB160D}" dt="2024-04-11T18:57:28.977" v="10515" actId="171"/>
          <ac:grpSpMkLst>
            <pc:docMk/>
            <pc:sldMk cId="123403618" sldId="321"/>
            <ac:grpSpMk id="15" creationId="{A12C70AD-9549-5972-6BF0-52756AD56BA0}"/>
          </ac:grpSpMkLst>
        </pc:grpChg>
        <pc:grpChg chg="add mod">
          <ac:chgData name="Tyler J Yang (263947)" userId="b7d93d73-115b-40ed-85a7-edc188f2a0e7" providerId="ADAL" clId="{92D722B5-F767-EB4A-A6D5-3943A4CB160D}" dt="2024-04-11T18:57:24.719" v="10514" actId="171"/>
          <ac:grpSpMkLst>
            <pc:docMk/>
            <pc:sldMk cId="123403618" sldId="321"/>
            <ac:grpSpMk id="16" creationId="{8861FEDA-FEFB-3B41-19EE-119CD36D9103}"/>
          </ac:grpSpMkLst>
        </pc:grpChg>
        <pc:grpChg chg="add">
          <ac:chgData name="Tyler J Yang (263947)" userId="b7d93d73-115b-40ed-85a7-edc188f2a0e7" providerId="ADAL" clId="{92D722B5-F767-EB4A-A6D5-3943A4CB160D}" dt="2024-04-11T18:57:48.006" v="10516" actId="164"/>
          <ac:grpSpMkLst>
            <pc:docMk/>
            <pc:sldMk cId="123403618" sldId="321"/>
            <ac:grpSpMk id="17" creationId="{07643208-24EA-7B0C-11ED-534104D3A50C}"/>
          </ac:grpSpMkLst>
        </pc:grpChg>
        <pc:graphicFrameChg chg="add del mod modGraphic">
          <ac:chgData name="Tyler J Yang (263947)" userId="b7d93d73-115b-40ed-85a7-edc188f2a0e7" providerId="ADAL" clId="{92D722B5-F767-EB4A-A6D5-3943A4CB160D}" dt="2024-04-11T18:49:22.917" v="10376" actId="18245"/>
          <ac:graphicFrameMkLst>
            <pc:docMk/>
            <pc:sldMk cId="123403618" sldId="321"/>
            <ac:graphicFrameMk id="6" creationId="{910B75B3-3799-DD8F-B623-F1C36401B751}"/>
          </ac:graphicFrameMkLst>
        </pc:graphicFrameChg>
      </pc:sldChg>
      <pc:sldChg chg="modSp new del mod">
        <pc:chgData name="Tyler J Yang (263947)" userId="b7d93d73-115b-40ed-85a7-edc188f2a0e7" providerId="ADAL" clId="{92D722B5-F767-EB4A-A6D5-3943A4CB160D}" dt="2024-04-11T02:36:03.728" v="8389" actId="2696"/>
        <pc:sldMkLst>
          <pc:docMk/>
          <pc:sldMk cId="431994098" sldId="322"/>
        </pc:sldMkLst>
        <pc:spChg chg="mod">
          <ac:chgData name="Tyler J Yang (263947)" userId="b7d93d73-115b-40ed-85a7-edc188f2a0e7" providerId="ADAL" clId="{92D722B5-F767-EB4A-A6D5-3943A4CB160D}" dt="2024-04-10T22:37:44.208" v="2389" actId="20577"/>
          <ac:spMkLst>
            <pc:docMk/>
            <pc:sldMk cId="431994098" sldId="322"/>
            <ac:spMk id="2" creationId="{437321E5-FFC9-5E14-CF06-9D6AE2CE70D5}"/>
          </ac:spMkLst>
        </pc:spChg>
      </pc:sldChg>
      <pc:sldChg chg="modSp add mod ord modNotesTx">
        <pc:chgData name="Tyler J Yang (263947)" userId="b7d93d73-115b-40ed-85a7-edc188f2a0e7" providerId="ADAL" clId="{92D722B5-F767-EB4A-A6D5-3943A4CB160D}" dt="2024-04-11T03:22:14.619" v="10280" actId="20578"/>
        <pc:sldMkLst>
          <pc:docMk/>
          <pc:sldMk cId="2421069903" sldId="323"/>
        </pc:sldMkLst>
        <pc:spChg chg="mod">
          <ac:chgData name="Tyler J Yang (263947)" userId="b7d93d73-115b-40ed-85a7-edc188f2a0e7" providerId="ADAL" clId="{92D722B5-F767-EB4A-A6D5-3943A4CB160D}" dt="2024-04-11T03:16:00.688" v="10278" actId="20577"/>
          <ac:spMkLst>
            <pc:docMk/>
            <pc:sldMk cId="2421069903" sldId="323"/>
            <ac:spMk id="2" creationId="{C62EF17C-17B7-99B2-9F52-1EDC5C51B2B0}"/>
          </ac:spMkLst>
        </pc:spChg>
        <pc:spChg chg="mod">
          <ac:chgData name="Tyler J Yang (263947)" userId="b7d93d73-115b-40ed-85a7-edc188f2a0e7" providerId="ADAL" clId="{92D722B5-F767-EB4A-A6D5-3943A4CB160D}" dt="2024-04-11T01:08:27.758" v="2796" actId="207"/>
          <ac:spMkLst>
            <pc:docMk/>
            <pc:sldMk cId="2421069903" sldId="323"/>
            <ac:spMk id="3" creationId="{A2F8FFBF-B85D-FF33-DE10-549725736D7B}"/>
          </ac:spMkLst>
        </pc:spChg>
        <pc:spChg chg="mod">
          <ac:chgData name="Tyler J Yang (263947)" userId="b7d93d73-115b-40ed-85a7-edc188f2a0e7" providerId="ADAL" clId="{92D722B5-F767-EB4A-A6D5-3943A4CB160D}" dt="2024-04-11T01:07:34.965" v="2743" actId="20577"/>
          <ac:spMkLst>
            <pc:docMk/>
            <pc:sldMk cId="2421069903" sldId="323"/>
            <ac:spMk id="5" creationId="{8C8C3521-A58A-89FA-A538-0D7ADC64031F}"/>
          </ac:spMkLst>
        </pc:spChg>
      </pc:sldChg>
      <pc:sldChg chg="modSp new del mod ord">
        <pc:chgData name="Tyler J Yang (263947)" userId="b7d93d73-115b-40ed-85a7-edc188f2a0e7" providerId="ADAL" clId="{92D722B5-F767-EB4A-A6D5-3943A4CB160D}" dt="2024-04-11T03:11:32.526" v="10102" actId="2696"/>
        <pc:sldMkLst>
          <pc:docMk/>
          <pc:sldMk cId="1457065882" sldId="324"/>
        </pc:sldMkLst>
        <pc:spChg chg="mod">
          <ac:chgData name="Tyler J Yang (263947)" userId="b7d93d73-115b-40ed-85a7-edc188f2a0e7" providerId="ADAL" clId="{92D722B5-F767-EB4A-A6D5-3943A4CB160D}" dt="2024-04-11T01:09:11.444" v="2971" actId="20577"/>
          <ac:spMkLst>
            <pc:docMk/>
            <pc:sldMk cId="1457065882" sldId="324"/>
            <ac:spMk id="2" creationId="{D5BB3CE1-0FB9-05A0-EB12-374B343E5899}"/>
          </ac:spMkLst>
        </pc:spChg>
        <pc:spChg chg="mod">
          <ac:chgData name="Tyler J Yang (263947)" userId="b7d93d73-115b-40ed-85a7-edc188f2a0e7" providerId="ADAL" clId="{92D722B5-F767-EB4A-A6D5-3943A4CB160D}" dt="2024-04-11T01:09:18.141" v="3025" actId="20577"/>
          <ac:spMkLst>
            <pc:docMk/>
            <pc:sldMk cId="1457065882" sldId="324"/>
            <ac:spMk id="3" creationId="{83DEC04E-6DA0-4B1F-5827-DB49EDE909F4}"/>
          </ac:spMkLst>
        </pc:spChg>
      </pc:sldChg>
      <pc:sldChg chg="modSp add mod">
        <pc:chgData name="Tyler J Yang (263947)" userId="b7d93d73-115b-40ed-85a7-edc188f2a0e7" providerId="ADAL" clId="{92D722B5-F767-EB4A-A6D5-3943A4CB160D}" dt="2024-04-11T01:11:47.344" v="3363" actId="207"/>
        <pc:sldMkLst>
          <pc:docMk/>
          <pc:sldMk cId="1825462526" sldId="325"/>
        </pc:sldMkLst>
        <pc:spChg chg="mod">
          <ac:chgData name="Tyler J Yang (263947)" userId="b7d93d73-115b-40ed-85a7-edc188f2a0e7" providerId="ADAL" clId="{92D722B5-F767-EB4A-A6D5-3943A4CB160D}" dt="2024-04-11T01:10:25.906" v="3082" actId="20577"/>
          <ac:spMkLst>
            <pc:docMk/>
            <pc:sldMk cId="1825462526" sldId="325"/>
            <ac:spMk id="2" creationId="{C62EF17C-17B7-99B2-9F52-1EDC5C51B2B0}"/>
          </ac:spMkLst>
        </pc:spChg>
        <pc:spChg chg="mod">
          <ac:chgData name="Tyler J Yang (263947)" userId="b7d93d73-115b-40ed-85a7-edc188f2a0e7" providerId="ADAL" clId="{92D722B5-F767-EB4A-A6D5-3943A4CB160D}" dt="2024-04-11T01:11:47.344" v="3363" actId="207"/>
          <ac:spMkLst>
            <pc:docMk/>
            <pc:sldMk cId="1825462526" sldId="325"/>
            <ac:spMk id="3" creationId="{A2F8FFBF-B85D-FF33-DE10-549725736D7B}"/>
          </ac:spMkLst>
        </pc:spChg>
        <pc:spChg chg="mod">
          <ac:chgData name="Tyler J Yang (263947)" userId="b7d93d73-115b-40ed-85a7-edc188f2a0e7" providerId="ADAL" clId="{92D722B5-F767-EB4A-A6D5-3943A4CB160D}" dt="2024-04-11T01:11:35.930" v="3359" actId="20577"/>
          <ac:spMkLst>
            <pc:docMk/>
            <pc:sldMk cId="1825462526" sldId="325"/>
            <ac:spMk id="5" creationId="{8C8C3521-A58A-89FA-A538-0D7ADC64031F}"/>
          </ac:spMkLst>
        </pc:spChg>
      </pc:sldChg>
      <pc:sldChg chg="modSp add mod">
        <pc:chgData name="Tyler J Yang (263947)" userId="b7d93d73-115b-40ed-85a7-edc188f2a0e7" providerId="ADAL" clId="{92D722B5-F767-EB4A-A6D5-3943A4CB160D}" dt="2024-04-11T02:51:41.519" v="9894" actId="113"/>
        <pc:sldMkLst>
          <pc:docMk/>
          <pc:sldMk cId="3475034239" sldId="326"/>
        </pc:sldMkLst>
        <pc:spChg chg="mod">
          <ac:chgData name="Tyler J Yang (263947)" userId="b7d93d73-115b-40ed-85a7-edc188f2a0e7" providerId="ADAL" clId="{92D722B5-F767-EB4A-A6D5-3943A4CB160D}" dt="2024-04-11T02:51:41.519" v="9894" actId="113"/>
          <ac:spMkLst>
            <pc:docMk/>
            <pc:sldMk cId="3475034239" sldId="326"/>
            <ac:spMk id="3" creationId="{A2F8FFBF-B85D-FF33-DE10-549725736D7B}"/>
          </ac:spMkLst>
        </pc:spChg>
        <pc:spChg chg="mod">
          <ac:chgData name="Tyler J Yang (263947)" userId="b7d93d73-115b-40ed-85a7-edc188f2a0e7" providerId="ADAL" clId="{92D722B5-F767-EB4A-A6D5-3943A4CB160D}" dt="2024-04-11T01:12:32.374" v="3595" actId="20577"/>
          <ac:spMkLst>
            <pc:docMk/>
            <pc:sldMk cId="3475034239" sldId="326"/>
            <ac:spMk id="5" creationId="{8C8C3521-A58A-89FA-A538-0D7ADC64031F}"/>
          </ac:spMkLst>
        </pc:spChg>
      </pc:sldChg>
      <pc:sldChg chg="modSp add mod modNotesTx">
        <pc:chgData name="Tyler J Yang (263947)" userId="b7d93d73-115b-40ed-85a7-edc188f2a0e7" providerId="ADAL" clId="{92D722B5-F767-EB4A-A6D5-3943A4CB160D}" dt="2024-04-15T18:38:30.859" v="13057"/>
        <pc:sldMkLst>
          <pc:docMk/>
          <pc:sldMk cId="536731970" sldId="327"/>
        </pc:sldMkLst>
        <pc:spChg chg="mod">
          <ac:chgData name="Tyler J Yang (263947)" userId="b7d93d73-115b-40ed-85a7-edc188f2a0e7" providerId="ADAL" clId="{92D722B5-F767-EB4A-A6D5-3943A4CB160D}" dt="2024-04-11T01:13:03.573" v="3606"/>
          <ac:spMkLst>
            <pc:docMk/>
            <pc:sldMk cId="536731970" sldId="327"/>
            <ac:spMk id="2" creationId="{C62EF17C-17B7-99B2-9F52-1EDC5C51B2B0}"/>
          </ac:spMkLst>
        </pc:spChg>
        <pc:spChg chg="mod">
          <ac:chgData name="Tyler J Yang (263947)" userId="b7d93d73-115b-40ed-85a7-edc188f2a0e7" providerId="ADAL" clId="{92D722B5-F767-EB4A-A6D5-3943A4CB160D}" dt="2024-04-11T02:51:47.462" v="9896" actId="113"/>
          <ac:spMkLst>
            <pc:docMk/>
            <pc:sldMk cId="536731970" sldId="327"/>
            <ac:spMk id="3" creationId="{A2F8FFBF-B85D-FF33-DE10-549725736D7B}"/>
          </ac:spMkLst>
        </pc:spChg>
        <pc:spChg chg="mod">
          <ac:chgData name="Tyler J Yang (263947)" userId="b7d93d73-115b-40ed-85a7-edc188f2a0e7" providerId="ADAL" clId="{92D722B5-F767-EB4A-A6D5-3943A4CB160D}" dt="2024-04-11T03:02:05.181" v="9979" actId="20577"/>
          <ac:spMkLst>
            <pc:docMk/>
            <pc:sldMk cId="536731970" sldId="327"/>
            <ac:spMk id="5" creationId="{8C8C3521-A58A-89FA-A538-0D7ADC64031F}"/>
          </ac:spMkLst>
        </pc:spChg>
      </pc:sldChg>
      <pc:sldChg chg="modSp add mod">
        <pc:chgData name="Tyler J Yang (263947)" userId="b7d93d73-115b-40ed-85a7-edc188f2a0e7" providerId="ADAL" clId="{92D722B5-F767-EB4A-A6D5-3943A4CB160D}" dt="2024-04-11T18:14:29.838" v="10316" actId="113"/>
        <pc:sldMkLst>
          <pc:docMk/>
          <pc:sldMk cId="1822915550" sldId="328"/>
        </pc:sldMkLst>
        <pc:spChg chg="mod">
          <ac:chgData name="Tyler J Yang (263947)" userId="b7d93d73-115b-40ed-85a7-edc188f2a0e7" providerId="ADAL" clId="{92D722B5-F767-EB4A-A6D5-3943A4CB160D}" dt="2024-04-11T18:14:29.838" v="10316" actId="113"/>
          <ac:spMkLst>
            <pc:docMk/>
            <pc:sldMk cId="1822915550" sldId="328"/>
            <ac:spMk id="3" creationId="{A2F8FFBF-B85D-FF33-DE10-549725736D7B}"/>
          </ac:spMkLst>
        </pc:spChg>
        <pc:spChg chg="mod">
          <ac:chgData name="Tyler J Yang (263947)" userId="b7d93d73-115b-40ed-85a7-edc188f2a0e7" providerId="ADAL" clId="{92D722B5-F767-EB4A-A6D5-3943A4CB160D}" dt="2024-04-11T01:13:47.174" v="3793" actId="20577"/>
          <ac:spMkLst>
            <pc:docMk/>
            <pc:sldMk cId="1822915550" sldId="328"/>
            <ac:spMk id="5" creationId="{8C8C3521-A58A-89FA-A538-0D7ADC64031F}"/>
          </ac:spMkLst>
        </pc:spChg>
      </pc:sldChg>
      <pc:sldChg chg="addSp delSp modSp add mod">
        <pc:chgData name="Tyler J Yang (263947)" userId="b7d93d73-115b-40ed-85a7-edc188f2a0e7" providerId="ADAL" clId="{92D722B5-F767-EB4A-A6D5-3943A4CB160D}" dt="2024-04-11T19:21:17.467" v="10768" actId="207"/>
        <pc:sldMkLst>
          <pc:docMk/>
          <pc:sldMk cId="554652348" sldId="329"/>
        </pc:sldMkLst>
        <pc:spChg chg="mod">
          <ac:chgData name="Tyler J Yang (263947)" userId="b7d93d73-115b-40ed-85a7-edc188f2a0e7" providerId="ADAL" clId="{92D722B5-F767-EB4A-A6D5-3943A4CB160D}" dt="2024-04-11T01:21:07.720" v="4082" actId="20577"/>
          <ac:spMkLst>
            <pc:docMk/>
            <pc:sldMk cId="554652348" sldId="329"/>
            <ac:spMk id="2" creationId="{C62EF17C-17B7-99B2-9F52-1EDC5C51B2B0}"/>
          </ac:spMkLst>
        </pc:spChg>
        <pc:spChg chg="del">
          <ac:chgData name="Tyler J Yang (263947)" userId="b7d93d73-115b-40ed-85a7-edc188f2a0e7" providerId="ADAL" clId="{92D722B5-F767-EB4A-A6D5-3943A4CB160D}" dt="2024-04-11T01:15:42.786" v="3930" actId="478"/>
          <ac:spMkLst>
            <pc:docMk/>
            <pc:sldMk cId="554652348" sldId="329"/>
            <ac:spMk id="3" creationId="{A2F8FFBF-B85D-FF33-DE10-549725736D7B}"/>
          </ac:spMkLst>
        </pc:spChg>
        <pc:spChg chg="mod">
          <ac:chgData name="Tyler J Yang (263947)" userId="b7d93d73-115b-40ed-85a7-edc188f2a0e7" providerId="ADAL" clId="{92D722B5-F767-EB4A-A6D5-3943A4CB160D}" dt="2024-04-11T01:16:04.048" v="3956" actId="20577"/>
          <ac:spMkLst>
            <pc:docMk/>
            <pc:sldMk cId="554652348" sldId="329"/>
            <ac:spMk id="5" creationId="{8C8C3521-A58A-89FA-A538-0D7ADC64031F}"/>
          </ac:spMkLst>
        </pc:spChg>
        <pc:spChg chg="add del mod">
          <ac:chgData name="Tyler J Yang (263947)" userId="b7d93d73-115b-40ed-85a7-edc188f2a0e7" providerId="ADAL" clId="{92D722B5-F767-EB4A-A6D5-3943A4CB160D}" dt="2024-04-11T01:15:59.125" v="3939"/>
          <ac:spMkLst>
            <pc:docMk/>
            <pc:sldMk cId="554652348" sldId="329"/>
            <ac:spMk id="6" creationId="{6C3EA861-D4EC-101C-76CD-3FE2E1C58E80}"/>
          </ac:spMkLst>
        </pc:spChg>
        <pc:spChg chg="add mod">
          <ac:chgData name="Tyler J Yang (263947)" userId="b7d93d73-115b-40ed-85a7-edc188f2a0e7" providerId="ADAL" clId="{92D722B5-F767-EB4A-A6D5-3943A4CB160D}" dt="2024-04-11T01:18:01.661" v="3989" actId="767"/>
          <ac:spMkLst>
            <pc:docMk/>
            <pc:sldMk cId="554652348" sldId="329"/>
            <ac:spMk id="14" creationId="{3AC235FC-80FD-29B1-51DA-408F9A453ACF}"/>
          </ac:spMkLst>
        </pc:spChg>
        <pc:graphicFrameChg chg="add mod">
          <ac:chgData name="Tyler J Yang (263947)" userId="b7d93d73-115b-40ed-85a7-edc188f2a0e7" providerId="ADAL" clId="{92D722B5-F767-EB4A-A6D5-3943A4CB160D}" dt="2024-04-11T01:15:43.163" v="3931"/>
          <ac:graphicFrameMkLst>
            <pc:docMk/>
            <pc:sldMk cId="554652348" sldId="329"/>
            <ac:graphicFrameMk id="7" creationId="{B54CC99A-1200-97A8-F675-EF6A2F2F4B32}"/>
          </ac:graphicFrameMkLst>
        </pc:graphicFrameChg>
        <pc:graphicFrameChg chg="add del mod ord modGraphic">
          <ac:chgData name="Tyler J Yang (263947)" userId="b7d93d73-115b-40ed-85a7-edc188f2a0e7" providerId="ADAL" clId="{92D722B5-F767-EB4A-A6D5-3943A4CB160D}" dt="2024-04-11T01:15:49.382" v="3935" actId="3680"/>
          <ac:graphicFrameMkLst>
            <pc:docMk/>
            <pc:sldMk cId="554652348" sldId="329"/>
            <ac:graphicFrameMk id="9" creationId="{2EB2ABFB-10BC-4356-32F6-1CD422CCB2F6}"/>
          </ac:graphicFrameMkLst>
        </pc:graphicFrameChg>
        <pc:graphicFrameChg chg="add del mod ord modGraphic">
          <ac:chgData name="Tyler J Yang (263947)" userId="b7d93d73-115b-40ed-85a7-edc188f2a0e7" providerId="ADAL" clId="{92D722B5-F767-EB4A-A6D5-3943A4CB160D}" dt="2024-04-11T01:15:58.381" v="3938" actId="3680"/>
          <ac:graphicFrameMkLst>
            <pc:docMk/>
            <pc:sldMk cId="554652348" sldId="329"/>
            <ac:graphicFrameMk id="11" creationId="{B821BAC9-A39E-BFE1-D9E4-A6F69EAEA9AA}"/>
          </ac:graphicFrameMkLst>
        </pc:graphicFrameChg>
        <pc:graphicFrameChg chg="add mod modGraphic">
          <ac:chgData name="Tyler J Yang (263947)" userId="b7d93d73-115b-40ed-85a7-edc188f2a0e7" providerId="ADAL" clId="{92D722B5-F767-EB4A-A6D5-3943A4CB160D}" dt="2024-04-11T19:21:17.467" v="10768" actId="207"/>
          <ac:graphicFrameMkLst>
            <pc:docMk/>
            <pc:sldMk cId="554652348" sldId="329"/>
            <ac:graphicFrameMk id="13" creationId="{77112D00-6A9C-DED6-0F27-C2FC2FE05ABA}"/>
          </ac:graphicFrameMkLst>
        </pc:graphicFrameChg>
        <pc:graphicFrameChg chg="add mod">
          <ac:chgData name="Tyler J Yang (263947)" userId="b7d93d73-115b-40ed-85a7-edc188f2a0e7" providerId="ADAL" clId="{92D722B5-F767-EB4A-A6D5-3943A4CB160D}" dt="2024-04-11T01:18:23.921" v="3992"/>
          <ac:graphicFrameMkLst>
            <pc:docMk/>
            <pc:sldMk cId="554652348" sldId="329"/>
            <ac:graphicFrameMk id="15" creationId="{4B83611F-D9A4-2206-1701-36DB7B1578FE}"/>
          </ac:graphicFrameMkLst>
        </pc:graphicFrameChg>
        <pc:graphicFrameChg chg="add mod">
          <ac:chgData name="Tyler J Yang (263947)" userId="b7d93d73-115b-40ed-85a7-edc188f2a0e7" providerId="ADAL" clId="{92D722B5-F767-EB4A-A6D5-3943A4CB160D}" dt="2024-04-11T01:18:56.151" v="3997"/>
          <ac:graphicFrameMkLst>
            <pc:docMk/>
            <pc:sldMk cId="554652348" sldId="329"/>
            <ac:graphicFrameMk id="16" creationId="{785220B6-FAF4-2DB8-4971-1E808B8388F2}"/>
          </ac:graphicFrameMkLst>
        </pc:graphicFrameChg>
      </pc:sldChg>
      <pc:sldChg chg="modSp add mod ord">
        <pc:chgData name="Tyler J Yang (263947)" userId="b7d93d73-115b-40ed-85a7-edc188f2a0e7" providerId="ADAL" clId="{92D722B5-F767-EB4A-A6D5-3943A4CB160D}" dt="2024-04-11T03:30:39.107" v="10309" actId="20577"/>
        <pc:sldMkLst>
          <pc:docMk/>
          <pc:sldMk cId="2270406031" sldId="330"/>
        </pc:sldMkLst>
        <pc:spChg chg="mod">
          <ac:chgData name="Tyler J Yang (263947)" userId="b7d93d73-115b-40ed-85a7-edc188f2a0e7" providerId="ADAL" clId="{92D722B5-F767-EB4A-A6D5-3943A4CB160D}" dt="2024-04-11T03:30:39.107" v="10309" actId="20577"/>
          <ac:spMkLst>
            <pc:docMk/>
            <pc:sldMk cId="2270406031" sldId="330"/>
            <ac:spMk id="2" creationId="{C62EF17C-17B7-99B2-9F52-1EDC5C51B2B0}"/>
          </ac:spMkLst>
        </pc:spChg>
        <pc:spChg chg="mod">
          <ac:chgData name="Tyler J Yang (263947)" userId="b7d93d73-115b-40ed-85a7-edc188f2a0e7" providerId="ADAL" clId="{92D722B5-F767-EB4A-A6D5-3943A4CB160D}" dt="2024-04-11T01:30:28.018" v="5075" actId="20577"/>
          <ac:spMkLst>
            <pc:docMk/>
            <pc:sldMk cId="2270406031" sldId="330"/>
            <ac:spMk id="3" creationId="{A2F8FFBF-B85D-FF33-DE10-549725736D7B}"/>
          </ac:spMkLst>
        </pc:spChg>
        <pc:spChg chg="mod">
          <ac:chgData name="Tyler J Yang (263947)" userId="b7d93d73-115b-40ed-85a7-edc188f2a0e7" providerId="ADAL" clId="{92D722B5-F767-EB4A-A6D5-3943A4CB160D}" dt="2024-04-11T01:25:05.574" v="4684" actId="20577"/>
          <ac:spMkLst>
            <pc:docMk/>
            <pc:sldMk cId="2270406031" sldId="330"/>
            <ac:spMk id="5" creationId="{8C8C3521-A58A-89FA-A538-0D7ADC64031F}"/>
          </ac:spMkLst>
        </pc:spChg>
      </pc:sldChg>
      <pc:sldChg chg="modSp add mod ord">
        <pc:chgData name="Tyler J Yang (263947)" userId="b7d93d73-115b-40ed-85a7-edc188f2a0e7" providerId="ADAL" clId="{92D722B5-F767-EB4A-A6D5-3943A4CB160D}" dt="2024-04-11T02:03:02.436" v="7382" actId="20577"/>
        <pc:sldMkLst>
          <pc:docMk/>
          <pc:sldMk cId="2424866698" sldId="331"/>
        </pc:sldMkLst>
        <pc:spChg chg="mod">
          <ac:chgData name="Tyler J Yang (263947)" userId="b7d93d73-115b-40ed-85a7-edc188f2a0e7" providerId="ADAL" clId="{92D722B5-F767-EB4A-A6D5-3943A4CB160D}" dt="2024-04-11T02:03:02.436" v="7382" actId="20577"/>
          <ac:spMkLst>
            <pc:docMk/>
            <pc:sldMk cId="2424866698" sldId="331"/>
            <ac:spMk id="2" creationId="{C62EF17C-17B7-99B2-9F52-1EDC5C51B2B0}"/>
          </ac:spMkLst>
        </pc:spChg>
        <pc:spChg chg="mod">
          <ac:chgData name="Tyler J Yang (263947)" userId="b7d93d73-115b-40ed-85a7-edc188f2a0e7" providerId="ADAL" clId="{92D722B5-F767-EB4A-A6D5-3943A4CB160D}" dt="2024-04-11T01:22:55.110" v="4344" actId="114"/>
          <ac:spMkLst>
            <pc:docMk/>
            <pc:sldMk cId="2424866698" sldId="331"/>
            <ac:spMk id="3" creationId="{A2F8FFBF-B85D-FF33-DE10-549725736D7B}"/>
          </ac:spMkLst>
        </pc:spChg>
        <pc:spChg chg="mod">
          <ac:chgData name="Tyler J Yang (263947)" userId="b7d93d73-115b-40ed-85a7-edc188f2a0e7" providerId="ADAL" clId="{92D722B5-F767-EB4A-A6D5-3943A4CB160D}" dt="2024-04-11T01:25:38.464" v="4723" actId="20577"/>
          <ac:spMkLst>
            <pc:docMk/>
            <pc:sldMk cId="2424866698" sldId="331"/>
            <ac:spMk id="5" creationId="{8C8C3521-A58A-89FA-A538-0D7ADC64031F}"/>
          </ac:spMkLst>
        </pc:spChg>
      </pc:sldChg>
      <pc:sldChg chg="modSp add mod ord modNotesTx">
        <pc:chgData name="Tyler J Yang (263947)" userId="b7d93d73-115b-40ed-85a7-edc188f2a0e7" providerId="ADAL" clId="{92D722B5-F767-EB4A-A6D5-3943A4CB160D}" dt="2024-04-15T18:37:34.823" v="13054" actId="20577"/>
        <pc:sldMkLst>
          <pc:docMk/>
          <pc:sldMk cId="1616528461" sldId="332"/>
        </pc:sldMkLst>
        <pc:spChg chg="mod">
          <ac:chgData name="Tyler J Yang (263947)" userId="b7d93d73-115b-40ed-85a7-edc188f2a0e7" providerId="ADAL" clId="{92D722B5-F767-EB4A-A6D5-3943A4CB160D}" dt="2024-04-11T01:27:12.694" v="4791" actId="20577"/>
          <ac:spMkLst>
            <pc:docMk/>
            <pc:sldMk cId="1616528461" sldId="332"/>
            <ac:spMk id="2" creationId="{C62EF17C-17B7-99B2-9F52-1EDC5C51B2B0}"/>
          </ac:spMkLst>
        </pc:spChg>
        <pc:spChg chg="mod">
          <ac:chgData name="Tyler J Yang (263947)" userId="b7d93d73-115b-40ed-85a7-edc188f2a0e7" providerId="ADAL" clId="{92D722B5-F767-EB4A-A6D5-3943A4CB160D}" dt="2024-04-11T01:28:09.850" v="5041" actId="20577"/>
          <ac:spMkLst>
            <pc:docMk/>
            <pc:sldMk cId="1616528461" sldId="332"/>
            <ac:spMk id="3" creationId="{A2F8FFBF-B85D-FF33-DE10-549725736D7B}"/>
          </ac:spMkLst>
        </pc:spChg>
        <pc:spChg chg="mod">
          <ac:chgData name="Tyler J Yang (263947)" userId="b7d93d73-115b-40ed-85a7-edc188f2a0e7" providerId="ADAL" clId="{92D722B5-F767-EB4A-A6D5-3943A4CB160D}" dt="2024-04-11T19:26:39.632" v="10877" actId="20577"/>
          <ac:spMkLst>
            <pc:docMk/>
            <pc:sldMk cId="1616528461" sldId="332"/>
            <ac:spMk id="5" creationId="{8C8C3521-A58A-89FA-A538-0D7ADC64031F}"/>
          </ac:spMkLst>
        </pc:spChg>
      </pc:sldChg>
      <pc:sldChg chg="new del">
        <pc:chgData name="Tyler J Yang (263947)" userId="b7d93d73-115b-40ed-85a7-edc188f2a0e7" providerId="ADAL" clId="{92D722B5-F767-EB4A-A6D5-3943A4CB160D}" dt="2024-04-11T01:27:03.907" v="4762" actId="680"/>
        <pc:sldMkLst>
          <pc:docMk/>
          <pc:sldMk cId="2176728380" sldId="332"/>
        </pc:sldMkLst>
      </pc:sldChg>
      <pc:sldChg chg="modSp add del mod modNotesTx">
        <pc:chgData name="Tyler J Yang (263947)" userId="b7d93d73-115b-40ed-85a7-edc188f2a0e7" providerId="ADAL" clId="{92D722B5-F767-EB4A-A6D5-3943A4CB160D}" dt="2024-04-15T18:39:47.967" v="13285"/>
        <pc:sldMkLst>
          <pc:docMk/>
          <pc:sldMk cId="1635622954" sldId="333"/>
        </pc:sldMkLst>
        <pc:spChg chg="mod">
          <ac:chgData name="Tyler J Yang (263947)" userId="b7d93d73-115b-40ed-85a7-edc188f2a0e7" providerId="ADAL" clId="{92D722B5-F767-EB4A-A6D5-3943A4CB160D}" dt="2024-04-11T01:32:09.039" v="5129" actId="403"/>
          <ac:spMkLst>
            <pc:docMk/>
            <pc:sldMk cId="1635622954" sldId="333"/>
            <ac:spMk id="2" creationId="{8D5C320A-21E9-DDA4-CD00-36BF1ADC669C}"/>
          </ac:spMkLst>
        </pc:spChg>
        <pc:spChg chg="mod">
          <ac:chgData name="Tyler J Yang (263947)" userId="b7d93d73-115b-40ed-85a7-edc188f2a0e7" providerId="ADAL" clId="{92D722B5-F767-EB4A-A6D5-3943A4CB160D}" dt="2024-04-11T01:31:52.291" v="5126" actId="20577"/>
          <ac:spMkLst>
            <pc:docMk/>
            <pc:sldMk cId="1635622954" sldId="333"/>
            <ac:spMk id="3" creationId="{17771744-FE59-12F3-0417-596FB6FE5552}"/>
          </ac:spMkLst>
        </pc:spChg>
      </pc:sldChg>
      <pc:sldChg chg="addSp delSp modSp add mod ord modAnim">
        <pc:chgData name="Tyler J Yang (263947)" userId="b7d93d73-115b-40ed-85a7-edc188f2a0e7" providerId="ADAL" clId="{92D722B5-F767-EB4A-A6D5-3943A4CB160D}" dt="2024-04-11T19:20:49.875" v="10764" actId="207"/>
        <pc:sldMkLst>
          <pc:docMk/>
          <pc:sldMk cId="4181862569" sldId="334"/>
        </pc:sldMkLst>
        <pc:spChg chg="mod">
          <ac:chgData name="Tyler J Yang (263947)" userId="b7d93d73-115b-40ed-85a7-edc188f2a0e7" providerId="ADAL" clId="{92D722B5-F767-EB4A-A6D5-3943A4CB160D}" dt="2024-04-11T02:07:18.473" v="7685" actId="20577"/>
          <ac:spMkLst>
            <pc:docMk/>
            <pc:sldMk cId="4181862569" sldId="334"/>
            <ac:spMk id="2" creationId="{1C88814F-29F8-6C45-5997-E8788A2FE2C2}"/>
          </ac:spMkLst>
        </pc:spChg>
        <pc:spChg chg="del mod">
          <ac:chgData name="Tyler J Yang (263947)" userId="b7d93d73-115b-40ed-85a7-edc188f2a0e7" providerId="ADAL" clId="{92D722B5-F767-EB4A-A6D5-3943A4CB160D}" dt="2024-04-11T01:57:12.270" v="6963" actId="478"/>
          <ac:spMkLst>
            <pc:docMk/>
            <pc:sldMk cId="4181862569" sldId="334"/>
            <ac:spMk id="3" creationId="{2727D364-34DB-91E2-11FF-8E57CDF364AB}"/>
          </ac:spMkLst>
        </pc:spChg>
        <pc:spChg chg="add del mod">
          <ac:chgData name="Tyler J Yang (263947)" userId="b7d93d73-115b-40ed-85a7-edc188f2a0e7" providerId="ADAL" clId="{92D722B5-F767-EB4A-A6D5-3943A4CB160D}" dt="2024-04-11T01:53:05.387" v="6880"/>
          <ac:spMkLst>
            <pc:docMk/>
            <pc:sldMk cId="4181862569" sldId="334"/>
            <ac:spMk id="15" creationId="{97B06F63-19A0-5594-B513-75851D2B7365}"/>
          </ac:spMkLst>
        </pc:spChg>
        <pc:spChg chg="del">
          <ac:chgData name="Tyler J Yang (263947)" userId="b7d93d73-115b-40ed-85a7-edc188f2a0e7" providerId="ADAL" clId="{92D722B5-F767-EB4A-A6D5-3943A4CB160D}" dt="2024-04-11T01:33:26.137" v="5231" actId="478"/>
          <ac:spMkLst>
            <pc:docMk/>
            <pc:sldMk cId="4181862569" sldId="334"/>
            <ac:spMk id="21" creationId="{60D85038-FF6A-3C71-1FEB-8AC02A8887CA}"/>
          </ac:spMkLst>
        </pc:spChg>
        <pc:spChg chg="add del mod">
          <ac:chgData name="Tyler J Yang (263947)" userId="b7d93d73-115b-40ed-85a7-edc188f2a0e7" providerId="ADAL" clId="{92D722B5-F767-EB4A-A6D5-3943A4CB160D}" dt="2024-04-11T01:55:52.438" v="6905"/>
          <ac:spMkLst>
            <pc:docMk/>
            <pc:sldMk cId="4181862569" sldId="334"/>
            <ac:spMk id="25" creationId="{AFA53610-43DD-FB95-9942-59CD0A5BDC30}"/>
          </ac:spMkLst>
        </pc:spChg>
        <pc:spChg chg="add del">
          <ac:chgData name="Tyler J Yang (263947)" userId="b7d93d73-115b-40ed-85a7-edc188f2a0e7" providerId="ADAL" clId="{92D722B5-F767-EB4A-A6D5-3943A4CB160D}" dt="2024-04-11T02:07:47.235" v="7690" actId="11529"/>
          <ac:spMkLst>
            <pc:docMk/>
            <pc:sldMk cId="4181862569" sldId="334"/>
            <ac:spMk id="28" creationId="{FF95BEA3-BD5B-0D10-A15A-FF671221A794}"/>
          </ac:spMkLst>
        </pc:spChg>
        <pc:spChg chg="add mod">
          <ac:chgData name="Tyler J Yang (263947)" userId="b7d93d73-115b-40ed-85a7-edc188f2a0e7" providerId="ADAL" clId="{92D722B5-F767-EB4A-A6D5-3943A4CB160D}" dt="2024-04-11T02:27:58.978" v="8138" actId="14100"/>
          <ac:spMkLst>
            <pc:docMk/>
            <pc:sldMk cId="4181862569" sldId="334"/>
            <ac:spMk id="29" creationId="{EB02E07A-58D6-0A3B-8285-AC2A16BBF8AC}"/>
          </ac:spMkLst>
        </pc:spChg>
        <pc:spChg chg="add mod">
          <ac:chgData name="Tyler J Yang (263947)" userId="b7d93d73-115b-40ed-85a7-edc188f2a0e7" providerId="ADAL" clId="{92D722B5-F767-EB4A-A6D5-3943A4CB160D}" dt="2024-04-11T02:27:58.978" v="8138" actId="14100"/>
          <ac:spMkLst>
            <pc:docMk/>
            <pc:sldMk cId="4181862569" sldId="334"/>
            <ac:spMk id="30" creationId="{8DBEA379-1FA1-656A-2370-600B52AB5963}"/>
          </ac:spMkLst>
        </pc:spChg>
        <pc:spChg chg="add mod">
          <ac:chgData name="Tyler J Yang (263947)" userId="b7d93d73-115b-40ed-85a7-edc188f2a0e7" providerId="ADAL" clId="{92D722B5-F767-EB4A-A6D5-3943A4CB160D}" dt="2024-04-11T02:09:25.677" v="7755" actId="1076"/>
          <ac:spMkLst>
            <pc:docMk/>
            <pc:sldMk cId="4181862569" sldId="334"/>
            <ac:spMk id="31" creationId="{3DDAD927-E16E-2768-D2E3-432B73717B48}"/>
          </ac:spMkLst>
        </pc:spChg>
        <pc:spChg chg="add mod">
          <ac:chgData name="Tyler J Yang (263947)" userId="b7d93d73-115b-40ed-85a7-edc188f2a0e7" providerId="ADAL" clId="{92D722B5-F767-EB4A-A6D5-3943A4CB160D}" dt="2024-04-11T02:09:19.464" v="7754" actId="14100"/>
          <ac:spMkLst>
            <pc:docMk/>
            <pc:sldMk cId="4181862569" sldId="334"/>
            <ac:spMk id="32" creationId="{C6BFB512-D3A0-31FE-11C7-F23968B003B3}"/>
          </ac:spMkLst>
        </pc:spChg>
        <pc:spChg chg="add mod">
          <ac:chgData name="Tyler J Yang (263947)" userId="b7d93d73-115b-40ed-85a7-edc188f2a0e7" providerId="ADAL" clId="{92D722B5-F767-EB4A-A6D5-3943A4CB160D}" dt="2024-04-11T02:26:57.113" v="8104" actId="1076"/>
          <ac:spMkLst>
            <pc:docMk/>
            <pc:sldMk cId="4181862569" sldId="334"/>
            <ac:spMk id="33" creationId="{CDA7D5F8-449B-83C2-DE42-FD6FD7191333}"/>
          </ac:spMkLst>
        </pc:spChg>
        <pc:spChg chg="add mod">
          <ac:chgData name="Tyler J Yang (263947)" userId="b7d93d73-115b-40ed-85a7-edc188f2a0e7" providerId="ADAL" clId="{92D722B5-F767-EB4A-A6D5-3943A4CB160D}" dt="2024-04-11T02:27:08.229" v="8132" actId="1076"/>
          <ac:spMkLst>
            <pc:docMk/>
            <pc:sldMk cId="4181862569" sldId="334"/>
            <ac:spMk id="34" creationId="{F1F52E7E-958C-5635-1ED2-E79531473CF5}"/>
          </ac:spMkLst>
        </pc:spChg>
        <pc:grpChg chg="del">
          <ac:chgData name="Tyler J Yang (263947)" userId="b7d93d73-115b-40ed-85a7-edc188f2a0e7" providerId="ADAL" clId="{92D722B5-F767-EB4A-A6D5-3943A4CB160D}" dt="2024-04-11T01:33:26.137" v="5231" actId="478"/>
          <ac:grpSpMkLst>
            <pc:docMk/>
            <pc:sldMk cId="4181862569" sldId="334"/>
            <ac:grpSpMk id="20" creationId="{8D5C2445-7D7F-86CB-21FB-7B221DA424AF}"/>
          </ac:grpSpMkLst>
        </pc:grpChg>
        <pc:graphicFrameChg chg="add del mod">
          <ac:chgData name="Tyler J Yang (263947)" userId="b7d93d73-115b-40ed-85a7-edc188f2a0e7" providerId="ADAL" clId="{92D722B5-F767-EB4A-A6D5-3943A4CB160D}" dt="2024-04-11T01:53:03.038" v="6875" actId="478"/>
          <ac:graphicFrameMkLst>
            <pc:docMk/>
            <pc:sldMk cId="4181862569" sldId="334"/>
            <ac:graphicFrameMk id="7" creationId="{8B0337BD-65E2-6B19-D50C-7D6F674F0D82}"/>
          </ac:graphicFrameMkLst>
        </pc:graphicFrameChg>
        <pc:graphicFrameChg chg="add del mod">
          <ac:chgData name="Tyler J Yang (263947)" userId="b7d93d73-115b-40ed-85a7-edc188f2a0e7" providerId="ADAL" clId="{92D722B5-F767-EB4A-A6D5-3943A4CB160D}" dt="2024-04-11T01:53:04.570" v="6878" actId="21"/>
          <ac:graphicFrameMkLst>
            <pc:docMk/>
            <pc:sldMk cId="4181862569" sldId="334"/>
            <ac:graphicFrameMk id="22" creationId="{3EEDFD62-3683-D7AB-1D86-B970DD9C0C86}"/>
          </ac:graphicFrameMkLst>
        </pc:graphicFrameChg>
        <pc:graphicFrameChg chg="add del mod">
          <ac:chgData name="Tyler J Yang (263947)" userId="b7d93d73-115b-40ed-85a7-edc188f2a0e7" providerId="ADAL" clId="{92D722B5-F767-EB4A-A6D5-3943A4CB160D}" dt="2024-04-11T01:53:44.203" v="6903" actId="478"/>
          <ac:graphicFrameMkLst>
            <pc:docMk/>
            <pc:sldMk cId="4181862569" sldId="334"/>
            <ac:graphicFrameMk id="23" creationId="{54396ACE-6CBA-EEC9-476D-46EA850C8DFA}"/>
          </ac:graphicFrameMkLst>
        </pc:graphicFrameChg>
        <pc:graphicFrameChg chg="add mod modVis">
          <ac:chgData name="Tyler J Yang (263947)" userId="b7d93d73-115b-40ed-85a7-edc188f2a0e7" providerId="ADAL" clId="{92D722B5-F767-EB4A-A6D5-3943A4CB160D}" dt="2024-04-11T19:20:46.193" v="10763" actId="207"/>
          <ac:graphicFrameMkLst>
            <pc:docMk/>
            <pc:sldMk cId="4181862569" sldId="334"/>
            <ac:graphicFrameMk id="26" creationId="{CCF1A0E9-4EE2-134A-83B7-6851CBE70093}"/>
          </ac:graphicFrameMkLst>
        </pc:graphicFrameChg>
        <pc:graphicFrameChg chg="add mod modGraphic">
          <ac:chgData name="Tyler J Yang (263947)" userId="b7d93d73-115b-40ed-85a7-edc188f2a0e7" providerId="ADAL" clId="{92D722B5-F767-EB4A-A6D5-3943A4CB160D}" dt="2024-04-11T19:20:49.875" v="10764" actId="207"/>
          <ac:graphicFrameMkLst>
            <pc:docMk/>
            <pc:sldMk cId="4181862569" sldId="334"/>
            <ac:graphicFrameMk id="27" creationId="{FB943D65-4CD3-9832-1098-BFAD26E787CF}"/>
          </ac:graphicFrameMkLst>
        </pc:graphicFrameChg>
      </pc:sldChg>
      <pc:sldChg chg="addSp delSp modSp add del mod ord">
        <pc:chgData name="Tyler J Yang (263947)" userId="b7d93d73-115b-40ed-85a7-edc188f2a0e7" providerId="ADAL" clId="{92D722B5-F767-EB4A-A6D5-3943A4CB160D}" dt="2024-04-11T02:02:17.608" v="7161" actId="2696"/>
        <pc:sldMkLst>
          <pc:docMk/>
          <pc:sldMk cId="2593231256" sldId="335"/>
        </pc:sldMkLst>
        <pc:spChg chg="mod">
          <ac:chgData name="Tyler J Yang (263947)" userId="b7d93d73-115b-40ed-85a7-edc188f2a0e7" providerId="ADAL" clId="{92D722B5-F767-EB4A-A6D5-3943A4CB160D}" dt="2024-04-11T01:51:41.019" v="6597" actId="20577"/>
          <ac:spMkLst>
            <pc:docMk/>
            <pc:sldMk cId="2593231256" sldId="335"/>
            <ac:spMk id="2" creationId="{8D5C320A-21E9-DDA4-CD00-36BF1ADC669C}"/>
          </ac:spMkLst>
        </pc:spChg>
        <pc:spChg chg="del mod">
          <ac:chgData name="Tyler J Yang (263947)" userId="b7d93d73-115b-40ed-85a7-edc188f2a0e7" providerId="ADAL" clId="{92D722B5-F767-EB4A-A6D5-3943A4CB160D}" dt="2024-04-11T01:35:35.254" v="5336" actId="3680"/>
          <ac:spMkLst>
            <pc:docMk/>
            <pc:sldMk cId="2593231256" sldId="335"/>
            <ac:spMk id="3" creationId="{17771744-FE59-12F3-0417-596FB6FE5552}"/>
          </ac:spMkLst>
        </pc:spChg>
        <pc:graphicFrameChg chg="add mod ord modGraphic">
          <ac:chgData name="Tyler J Yang (263947)" userId="b7d93d73-115b-40ed-85a7-edc188f2a0e7" providerId="ADAL" clId="{92D722B5-F767-EB4A-A6D5-3943A4CB160D}" dt="2024-04-11T01:39:32.447" v="5837" actId="20577"/>
          <ac:graphicFrameMkLst>
            <pc:docMk/>
            <pc:sldMk cId="2593231256" sldId="335"/>
            <ac:graphicFrameMk id="4" creationId="{ED028988-80E0-AAA2-AD19-5052E980A347}"/>
          </ac:graphicFrameMkLst>
        </pc:graphicFrameChg>
      </pc:sldChg>
      <pc:sldChg chg="addSp delSp modSp add del mod ord modShow">
        <pc:chgData name="Tyler J Yang (263947)" userId="b7d93d73-115b-40ed-85a7-edc188f2a0e7" providerId="ADAL" clId="{92D722B5-F767-EB4A-A6D5-3943A4CB160D}" dt="2024-04-11T02:18:49.658" v="7853" actId="2696"/>
        <pc:sldMkLst>
          <pc:docMk/>
          <pc:sldMk cId="131898571" sldId="336"/>
        </pc:sldMkLst>
        <pc:spChg chg="mod">
          <ac:chgData name="Tyler J Yang (263947)" userId="b7d93d73-115b-40ed-85a7-edc188f2a0e7" providerId="ADAL" clId="{92D722B5-F767-EB4A-A6D5-3943A4CB160D}" dt="2024-04-11T01:37:10.773" v="5519" actId="20577"/>
          <ac:spMkLst>
            <pc:docMk/>
            <pc:sldMk cId="131898571" sldId="336"/>
            <ac:spMk id="2" creationId="{8D5C320A-21E9-DDA4-CD00-36BF1ADC669C}"/>
          </ac:spMkLst>
        </pc:spChg>
        <pc:spChg chg="del">
          <ac:chgData name="Tyler J Yang (263947)" userId="b7d93d73-115b-40ed-85a7-edc188f2a0e7" providerId="ADAL" clId="{92D722B5-F767-EB4A-A6D5-3943A4CB160D}" dt="2024-04-11T01:37:13.042" v="5520" actId="478"/>
          <ac:spMkLst>
            <pc:docMk/>
            <pc:sldMk cId="131898571" sldId="336"/>
            <ac:spMk id="3" creationId="{17771744-FE59-12F3-0417-596FB6FE5552}"/>
          </ac:spMkLst>
        </pc:spChg>
        <pc:spChg chg="add del mod">
          <ac:chgData name="Tyler J Yang (263947)" userId="b7d93d73-115b-40ed-85a7-edc188f2a0e7" providerId="ADAL" clId="{92D722B5-F767-EB4A-A6D5-3943A4CB160D}" dt="2024-04-11T01:37:18.765" v="5521" actId="1032"/>
          <ac:spMkLst>
            <pc:docMk/>
            <pc:sldMk cId="131898571" sldId="336"/>
            <ac:spMk id="5" creationId="{6BBE4F39-ACAD-AD38-62AC-57E6D6186D02}"/>
          </ac:spMkLst>
        </pc:spChg>
        <pc:spChg chg="mod">
          <ac:chgData name="Tyler J Yang (263947)" userId="b7d93d73-115b-40ed-85a7-edc188f2a0e7" providerId="ADAL" clId="{92D722B5-F767-EB4A-A6D5-3943A4CB160D}" dt="2024-04-11T02:06:14.175" v="7667" actId="242"/>
          <ac:spMkLst>
            <pc:docMk/>
            <pc:sldMk cId="131898571" sldId="336"/>
            <ac:spMk id="8" creationId="{A52063EB-2933-3929-8F89-595EF4C68F92}"/>
          </ac:spMkLst>
        </pc:spChg>
        <pc:spChg chg="add del mod">
          <ac:chgData name="Tyler J Yang (263947)" userId="b7d93d73-115b-40ed-85a7-edc188f2a0e7" providerId="ADAL" clId="{92D722B5-F767-EB4A-A6D5-3943A4CB160D}" dt="2024-04-11T02:12:51.390" v="7797" actId="478"/>
          <ac:spMkLst>
            <pc:docMk/>
            <pc:sldMk cId="131898571" sldId="336"/>
            <ac:spMk id="9" creationId="{405931D8-A4C1-932C-A0D1-E764BF6B7EEB}"/>
          </ac:spMkLst>
        </pc:spChg>
        <pc:spChg chg="mod">
          <ac:chgData name="Tyler J Yang (263947)" userId="b7d93d73-115b-40ed-85a7-edc188f2a0e7" providerId="ADAL" clId="{92D722B5-F767-EB4A-A6D5-3943A4CB160D}" dt="2024-04-11T02:06:02.898" v="7664" actId="14100"/>
          <ac:spMkLst>
            <pc:docMk/>
            <pc:sldMk cId="131898571" sldId="336"/>
            <ac:spMk id="10" creationId="{1C3D6525-E9B1-6724-8D94-EFAD9E5EBC9D}"/>
          </ac:spMkLst>
        </pc:spChg>
        <pc:spChg chg="mod">
          <ac:chgData name="Tyler J Yang (263947)" userId="b7d93d73-115b-40ed-85a7-edc188f2a0e7" providerId="ADAL" clId="{92D722B5-F767-EB4A-A6D5-3943A4CB160D}" dt="2024-04-11T02:06:14.175" v="7667" actId="242"/>
          <ac:spMkLst>
            <pc:docMk/>
            <pc:sldMk cId="131898571" sldId="336"/>
            <ac:spMk id="11" creationId="{59D3E420-6D94-D038-85EF-0B1F6C592B3B}"/>
          </ac:spMkLst>
        </pc:spChg>
        <pc:spChg chg="mod">
          <ac:chgData name="Tyler J Yang (263947)" userId="b7d93d73-115b-40ed-85a7-edc188f2a0e7" providerId="ADAL" clId="{92D722B5-F767-EB4A-A6D5-3943A4CB160D}" dt="2024-04-11T02:06:28.479" v="7669" actId="255"/>
          <ac:spMkLst>
            <pc:docMk/>
            <pc:sldMk cId="131898571" sldId="336"/>
            <ac:spMk id="12" creationId="{538740D5-907C-09F8-8295-320F2018FE47}"/>
          </ac:spMkLst>
        </pc:spChg>
        <pc:spChg chg="mod">
          <ac:chgData name="Tyler J Yang (263947)" userId="b7d93d73-115b-40ed-85a7-edc188f2a0e7" providerId="ADAL" clId="{92D722B5-F767-EB4A-A6D5-3943A4CB160D}" dt="2024-04-11T02:06:02.898" v="7664" actId="14100"/>
          <ac:spMkLst>
            <pc:docMk/>
            <pc:sldMk cId="131898571" sldId="336"/>
            <ac:spMk id="13" creationId="{509ABEF7-7908-4CCD-F208-F4DE8F016B00}"/>
          </ac:spMkLst>
        </pc:spChg>
        <pc:spChg chg="mod">
          <ac:chgData name="Tyler J Yang (263947)" userId="b7d93d73-115b-40ed-85a7-edc188f2a0e7" providerId="ADAL" clId="{92D722B5-F767-EB4A-A6D5-3943A4CB160D}" dt="2024-04-11T02:06:14.175" v="7667" actId="242"/>
          <ac:spMkLst>
            <pc:docMk/>
            <pc:sldMk cId="131898571" sldId="336"/>
            <ac:spMk id="14" creationId="{1D3040FA-5F36-888B-DA32-0BBE25A006AC}"/>
          </ac:spMkLst>
        </pc:spChg>
        <pc:spChg chg="mod">
          <ac:chgData name="Tyler J Yang (263947)" userId="b7d93d73-115b-40ed-85a7-edc188f2a0e7" providerId="ADAL" clId="{92D722B5-F767-EB4A-A6D5-3943A4CB160D}" dt="2024-04-11T02:06:28.479" v="7669" actId="255"/>
          <ac:spMkLst>
            <pc:docMk/>
            <pc:sldMk cId="131898571" sldId="336"/>
            <ac:spMk id="15" creationId="{F4F6D7FE-E2AA-1FB1-EBC3-EEEB9A48B477}"/>
          </ac:spMkLst>
        </pc:spChg>
        <pc:spChg chg="del">
          <ac:chgData name="Tyler J Yang (263947)" userId="b7d93d73-115b-40ed-85a7-edc188f2a0e7" providerId="ADAL" clId="{92D722B5-F767-EB4A-A6D5-3943A4CB160D}" dt="2024-04-11T02:05:25.844" v="7651" actId="478"/>
          <ac:spMkLst>
            <pc:docMk/>
            <pc:sldMk cId="131898571" sldId="336"/>
            <ac:spMk id="23" creationId="{450D3AD2-FA80-415F-A9CE-54D884561CD7}"/>
          </ac:spMkLst>
        </pc:spChg>
        <pc:grpChg chg="mod">
          <ac:chgData name="Tyler J Yang (263947)" userId="b7d93d73-115b-40ed-85a7-edc188f2a0e7" providerId="ADAL" clId="{92D722B5-F767-EB4A-A6D5-3943A4CB160D}" dt="2024-04-11T02:06:46.375" v="7679" actId="1076"/>
          <ac:grpSpMkLst>
            <pc:docMk/>
            <pc:sldMk cId="131898571" sldId="336"/>
            <ac:grpSpMk id="7" creationId="{CBB7EEAE-8E18-3DBA-8F54-AB996E9B6239}"/>
          </ac:grpSpMkLst>
        </pc:grpChg>
        <pc:graphicFrameChg chg="add del mod modGraphic">
          <ac:chgData name="Tyler J Yang (263947)" userId="b7d93d73-115b-40ed-85a7-edc188f2a0e7" providerId="ADAL" clId="{92D722B5-F767-EB4A-A6D5-3943A4CB160D}" dt="2024-04-11T02:03:46.121" v="7526" actId="18245"/>
          <ac:graphicFrameMkLst>
            <pc:docMk/>
            <pc:sldMk cId="131898571" sldId="336"/>
            <ac:graphicFrameMk id="6" creationId="{D1ED6FB5-9370-0A3B-5022-E57CBCBB9573}"/>
          </ac:graphicFrameMkLst>
        </pc:graphicFrameChg>
      </pc:sldChg>
      <pc:sldChg chg="new del">
        <pc:chgData name="Tyler J Yang (263947)" userId="b7d93d73-115b-40ed-85a7-edc188f2a0e7" providerId="ADAL" clId="{92D722B5-F767-EB4A-A6D5-3943A4CB160D}" dt="2024-04-11T01:37:02.816" v="5506" actId="680"/>
        <pc:sldMkLst>
          <pc:docMk/>
          <pc:sldMk cId="3393892930" sldId="336"/>
        </pc:sldMkLst>
      </pc:sldChg>
      <pc:sldChg chg="addSp delSp modSp add del mod">
        <pc:chgData name="Tyler J Yang (263947)" userId="b7d93d73-115b-40ed-85a7-edc188f2a0e7" providerId="ADAL" clId="{92D722B5-F767-EB4A-A6D5-3943A4CB160D}" dt="2024-04-11T02:02:15.768" v="7160" actId="2696"/>
        <pc:sldMkLst>
          <pc:docMk/>
          <pc:sldMk cId="2916150540" sldId="337"/>
        </pc:sldMkLst>
        <pc:spChg chg="mod">
          <ac:chgData name="Tyler J Yang (263947)" userId="b7d93d73-115b-40ed-85a7-edc188f2a0e7" providerId="ADAL" clId="{92D722B5-F767-EB4A-A6D5-3943A4CB160D}" dt="2024-04-11T01:51:05.223" v="6565" actId="1076"/>
          <ac:spMkLst>
            <pc:docMk/>
            <pc:sldMk cId="2916150540" sldId="337"/>
            <ac:spMk id="2" creationId="{8D5C320A-21E9-DDA4-CD00-36BF1ADC669C}"/>
          </ac:spMkLst>
        </pc:spChg>
        <pc:spChg chg="add del mod">
          <ac:chgData name="Tyler J Yang (263947)" userId="b7d93d73-115b-40ed-85a7-edc188f2a0e7" providerId="ADAL" clId="{92D722B5-F767-EB4A-A6D5-3943A4CB160D}" dt="2024-04-11T01:40:08.094" v="5838" actId="3680"/>
          <ac:spMkLst>
            <pc:docMk/>
            <pc:sldMk cId="2916150540" sldId="337"/>
            <ac:spMk id="4" creationId="{0DC8223D-AE89-EE7A-9014-154C6D34D9FA}"/>
          </ac:spMkLst>
        </pc:spChg>
        <pc:spChg chg="add del mod">
          <ac:chgData name="Tyler J Yang (263947)" userId="b7d93d73-115b-40ed-85a7-edc188f2a0e7" providerId="ADAL" clId="{92D722B5-F767-EB4A-A6D5-3943A4CB160D}" dt="2024-04-11T01:40:41.498" v="5858" actId="1032"/>
          <ac:spMkLst>
            <pc:docMk/>
            <pc:sldMk cId="2916150540" sldId="337"/>
            <ac:spMk id="8" creationId="{3156A39C-7657-4C65-A534-3B689D197326}"/>
          </ac:spMkLst>
        </pc:spChg>
        <pc:spChg chg="add del mod">
          <ac:chgData name="Tyler J Yang (263947)" userId="b7d93d73-115b-40ed-85a7-edc188f2a0e7" providerId="ADAL" clId="{92D722B5-F767-EB4A-A6D5-3943A4CB160D}" dt="2024-04-11T01:42:45.181" v="6098"/>
          <ac:spMkLst>
            <pc:docMk/>
            <pc:sldMk cId="2916150540" sldId="337"/>
            <ac:spMk id="12" creationId="{312FA4C1-4B28-080D-F324-85B8AEA8799D}"/>
          </ac:spMkLst>
        </pc:spChg>
        <pc:spChg chg="add del mod">
          <ac:chgData name="Tyler J Yang (263947)" userId="b7d93d73-115b-40ed-85a7-edc188f2a0e7" providerId="ADAL" clId="{92D722B5-F767-EB4A-A6D5-3943A4CB160D}" dt="2024-04-11T01:43:50.229" v="6141" actId="3680"/>
          <ac:spMkLst>
            <pc:docMk/>
            <pc:sldMk cId="2916150540" sldId="337"/>
            <ac:spMk id="14" creationId="{6CEB8714-5E3E-ADE0-2566-F3A0B996CDDE}"/>
          </ac:spMkLst>
        </pc:spChg>
        <pc:spChg chg="add mod">
          <ac:chgData name="Tyler J Yang (263947)" userId="b7d93d73-115b-40ed-85a7-edc188f2a0e7" providerId="ADAL" clId="{92D722B5-F767-EB4A-A6D5-3943A4CB160D}" dt="2024-04-11T01:51:16.763" v="6591" actId="1076"/>
          <ac:spMkLst>
            <pc:docMk/>
            <pc:sldMk cId="2916150540" sldId="337"/>
            <ac:spMk id="20" creationId="{EF12F961-0A2C-6073-1CCF-B6D317F8518C}"/>
          </ac:spMkLst>
        </pc:spChg>
        <pc:spChg chg="add mod">
          <ac:chgData name="Tyler J Yang (263947)" userId="b7d93d73-115b-40ed-85a7-edc188f2a0e7" providerId="ADAL" clId="{92D722B5-F767-EB4A-A6D5-3943A4CB160D}" dt="2024-04-11T01:51:28.335" v="6594" actId="1076"/>
          <ac:spMkLst>
            <pc:docMk/>
            <pc:sldMk cId="2916150540" sldId="337"/>
            <ac:spMk id="22" creationId="{07A3B270-6B53-8FEB-3B14-EDB851740CEC}"/>
          </ac:spMkLst>
        </pc:spChg>
        <pc:spChg chg="del">
          <ac:chgData name="Tyler J Yang (263947)" userId="b7d93d73-115b-40ed-85a7-edc188f2a0e7" providerId="ADAL" clId="{92D722B5-F767-EB4A-A6D5-3943A4CB160D}" dt="2024-04-11T01:43:07.365" v="6102" actId="478"/>
          <ac:spMkLst>
            <pc:docMk/>
            <pc:sldMk cId="2916150540" sldId="337"/>
            <ac:spMk id="23" creationId="{450D3AD2-FA80-415F-A9CE-54D884561CD7}"/>
          </ac:spMkLst>
        </pc:spChg>
        <pc:graphicFrameChg chg="add del mod ord modGraphic">
          <ac:chgData name="Tyler J Yang (263947)" userId="b7d93d73-115b-40ed-85a7-edc188f2a0e7" providerId="ADAL" clId="{92D722B5-F767-EB4A-A6D5-3943A4CB160D}" dt="2024-04-11T01:40:16.885" v="5855" actId="478"/>
          <ac:graphicFrameMkLst>
            <pc:docMk/>
            <pc:sldMk cId="2916150540" sldId="337"/>
            <ac:graphicFrameMk id="5" creationId="{813EEA12-68DB-5854-56B7-92ED6FFE758B}"/>
          </ac:graphicFrameMkLst>
        </pc:graphicFrameChg>
        <pc:graphicFrameChg chg="del">
          <ac:chgData name="Tyler J Yang (263947)" userId="b7d93d73-115b-40ed-85a7-edc188f2a0e7" providerId="ADAL" clId="{92D722B5-F767-EB4A-A6D5-3943A4CB160D}" dt="2024-04-11T01:38:20.428" v="5695" actId="478"/>
          <ac:graphicFrameMkLst>
            <pc:docMk/>
            <pc:sldMk cId="2916150540" sldId="337"/>
            <ac:graphicFrameMk id="6" creationId="{D1ED6FB5-9370-0A3B-5022-E57CBCBB9573}"/>
          </ac:graphicFrameMkLst>
        </pc:graphicFrameChg>
        <pc:graphicFrameChg chg="add del modGraphic">
          <ac:chgData name="Tyler J Yang (263947)" userId="b7d93d73-115b-40ed-85a7-edc188f2a0e7" providerId="ADAL" clId="{92D722B5-F767-EB4A-A6D5-3943A4CB160D}" dt="2024-04-11T01:40:31.769" v="5857" actId="1032"/>
          <ac:graphicFrameMkLst>
            <pc:docMk/>
            <pc:sldMk cId="2916150540" sldId="337"/>
            <ac:graphicFrameMk id="9" creationId="{FF2B4313-FE15-F637-6071-A9EB60DD5026}"/>
          </ac:graphicFrameMkLst>
        </pc:graphicFrameChg>
        <pc:graphicFrameChg chg="add del mod modGraphic">
          <ac:chgData name="Tyler J Yang (263947)" userId="b7d93d73-115b-40ed-85a7-edc188f2a0e7" providerId="ADAL" clId="{92D722B5-F767-EB4A-A6D5-3943A4CB160D}" dt="2024-04-11T01:43:45.527" v="6140" actId="478"/>
          <ac:graphicFrameMkLst>
            <pc:docMk/>
            <pc:sldMk cId="2916150540" sldId="337"/>
            <ac:graphicFrameMk id="10" creationId="{3836F106-DC71-B901-3576-17A3617B43B3}"/>
          </ac:graphicFrameMkLst>
        </pc:graphicFrameChg>
        <pc:graphicFrameChg chg="add del mod">
          <ac:chgData name="Tyler J Yang (263947)" userId="b7d93d73-115b-40ed-85a7-edc188f2a0e7" providerId="ADAL" clId="{92D722B5-F767-EB4A-A6D5-3943A4CB160D}" dt="2024-04-11T01:42:45.031" v="6096" actId="478"/>
          <ac:graphicFrameMkLst>
            <pc:docMk/>
            <pc:sldMk cId="2916150540" sldId="337"/>
            <ac:graphicFrameMk id="11" creationId="{88DDDE9B-95AB-559F-A6F1-6D1D15D8845E}"/>
          </ac:graphicFrameMkLst>
        </pc:graphicFrameChg>
        <pc:graphicFrameChg chg="add mod ord modGraphic">
          <ac:chgData name="Tyler J Yang (263947)" userId="b7d93d73-115b-40ed-85a7-edc188f2a0e7" providerId="ADAL" clId="{92D722B5-F767-EB4A-A6D5-3943A4CB160D}" dt="2024-04-11T01:51:16.763" v="6591" actId="1076"/>
          <ac:graphicFrameMkLst>
            <pc:docMk/>
            <pc:sldMk cId="2916150540" sldId="337"/>
            <ac:graphicFrameMk id="15" creationId="{BCCED719-757C-C793-5D33-5095E9D93C42}"/>
          </ac:graphicFrameMkLst>
        </pc:graphicFrameChg>
        <pc:graphicFrameChg chg="add del mod modGraphic">
          <ac:chgData name="Tyler J Yang (263947)" userId="b7d93d73-115b-40ed-85a7-edc188f2a0e7" providerId="ADAL" clId="{92D722B5-F767-EB4A-A6D5-3943A4CB160D}" dt="2024-04-11T01:46:22.189" v="6358" actId="478"/>
          <ac:graphicFrameMkLst>
            <pc:docMk/>
            <pc:sldMk cId="2916150540" sldId="337"/>
            <ac:graphicFrameMk id="16" creationId="{A77A6579-E3A9-C3A7-A652-56B2F2AB3221}"/>
          </ac:graphicFrameMkLst>
        </pc:graphicFrameChg>
        <pc:graphicFrameChg chg="add mod">
          <ac:chgData name="Tyler J Yang (263947)" userId="b7d93d73-115b-40ed-85a7-edc188f2a0e7" providerId="ADAL" clId="{92D722B5-F767-EB4A-A6D5-3943A4CB160D}" dt="2024-04-11T01:46:03.800" v="6320" actId="1036"/>
          <ac:graphicFrameMkLst>
            <pc:docMk/>
            <pc:sldMk cId="2916150540" sldId="337"/>
            <ac:graphicFrameMk id="17" creationId="{D6848D6E-DA8D-850B-CC50-EC35EEF1B355}"/>
          </ac:graphicFrameMkLst>
        </pc:graphicFrameChg>
        <pc:graphicFrameChg chg="add mod modGraphic">
          <ac:chgData name="Tyler J Yang (263947)" userId="b7d93d73-115b-40ed-85a7-edc188f2a0e7" providerId="ADAL" clId="{92D722B5-F767-EB4A-A6D5-3943A4CB160D}" dt="2024-04-11T01:51:22.906" v="6593" actId="1076"/>
          <ac:graphicFrameMkLst>
            <pc:docMk/>
            <pc:sldMk cId="2916150540" sldId="337"/>
            <ac:graphicFrameMk id="18" creationId="{C3D9AB65-42BA-D8B8-EA91-2DD11AE51AD0}"/>
          </ac:graphicFrameMkLst>
        </pc:graphicFrameChg>
      </pc:sldChg>
      <pc:sldChg chg="new del">
        <pc:chgData name="Tyler J Yang (263947)" userId="b7d93d73-115b-40ed-85a7-edc188f2a0e7" providerId="ADAL" clId="{92D722B5-F767-EB4A-A6D5-3943A4CB160D}" dt="2024-04-11T01:38:03.042" v="5645" actId="680"/>
        <pc:sldMkLst>
          <pc:docMk/>
          <pc:sldMk cId="3376028005" sldId="337"/>
        </pc:sldMkLst>
      </pc:sldChg>
      <pc:sldChg chg="delSp modSp add del mod">
        <pc:chgData name="Tyler J Yang (263947)" userId="b7d93d73-115b-40ed-85a7-edc188f2a0e7" providerId="ADAL" clId="{92D722B5-F767-EB4A-A6D5-3943A4CB160D}" dt="2024-04-11T01:43:17.670" v="6106" actId="2696"/>
        <pc:sldMkLst>
          <pc:docMk/>
          <pc:sldMk cId="996518868" sldId="338"/>
        </pc:sldMkLst>
        <pc:spChg chg="mod">
          <ac:chgData name="Tyler J Yang (263947)" userId="b7d93d73-115b-40ed-85a7-edc188f2a0e7" providerId="ADAL" clId="{92D722B5-F767-EB4A-A6D5-3943A4CB160D}" dt="2024-04-11T01:42:22.934" v="6081" actId="20577"/>
          <ac:spMkLst>
            <pc:docMk/>
            <pc:sldMk cId="996518868" sldId="338"/>
            <ac:spMk id="2" creationId="{8D5C320A-21E9-DDA4-CD00-36BF1ADC669C}"/>
          </ac:spMkLst>
        </pc:spChg>
        <pc:graphicFrameChg chg="del">
          <ac:chgData name="Tyler J Yang (263947)" userId="b7d93d73-115b-40ed-85a7-edc188f2a0e7" providerId="ADAL" clId="{92D722B5-F767-EB4A-A6D5-3943A4CB160D}" dt="2024-04-11T01:42:37.867" v="6091" actId="478"/>
          <ac:graphicFrameMkLst>
            <pc:docMk/>
            <pc:sldMk cId="996518868" sldId="338"/>
            <ac:graphicFrameMk id="11" creationId="{88DDDE9B-95AB-559F-A6F1-6D1D15D8845E}"/>
          </ac:graphicFrameMkLst>
        </pc:graphicFrameChg>
      </pc:sldChg>
      <pc:sldChg chg="new del">
        <pc:chgData name="Tyler J Yang (263947)" userId="b7d93d73-115b-40ed-85a7-edc188f2a0e7" providerId="ADAL" clId="{92D722B5-F767-EB4A-A6D5-3943A4CB160D}" dt="2024-04-11T01:52:30.896" v="6821" actId="2696"/>
        <pc:sldMkLst>
          <pc:docMk/>
          <pc:sldMk cId="1589957083" sldId="338"/>
        </pc:sldMkLst>
      </pc:sldChg>
      <pc:sldChg chg="delSp modSp add del mod">
        <pc:chgData name="Tyler J Yang (263947)" userId="b7d93d73-115b-40ed-85a7-edc188f2a0e7" providerId="ADAL" clId="{92D722B5-F767-EB4A-A6D5-3943A4CB160D}" dt="2024-04-11T01:43:18.354" v="6107" actId="2696"/>
        <pc:sldMkLst>
          <pc:docMk/>
          <pc:sldMk cId="58228388" sldId="339"/>
        </pc:sldMkLst>
        <pc:spChg chg="mod">
          <ac:chgData name="Tyler J Yang (263947)" userId="b7d93d73-115b-40ed-85a7-edc188f2a0e7" providerId="ADAL" clId="{92D722B5-F767-EB4A-A6D5-3943A4CB160D}" dt="2024-04-11T01:42:28.041" v="6087" actId="20577"/>
          <ac:spMkLst>
            <pc:docMk/>
            <pc:sldMk cId="58228388" sldId="339"/>
            <ac:spMk id="2" creationId="{8D5C320A-21E9-DDA4-CD00-36BF1ADC669C}"/>
          </ac:spMkLst>
        </pc:spChg>
        <pc:graphicFrameChg chg="del mod">
          <ac:chgData name="Tyler J Yang (263947)" userId="b7d93d73-115b-40ed-85a7-edc188f2a0e7" providerId="ADAL" clId="{92D722B5-F767-EB4A-A6D5-3943A4CB160D}" dt="2024-04-11T01:42:32.949" v="6090" actId="478"/>
          <ac:graphicFrameMkLst>
            <pc:docMk/>
            <pc:sldMk cId="58228388" sldId="339"/>
            <ac:graphicFrameMk id="11" creationId="{88DDDE9B-95AB-559F-A6F1-6D1D15D8845E}"/>
          </ac:graphicFrameMkLst>
        </pc:graphicFrameChg>
      </pc:sldChg>
      <pc:sldChg chg="addSp modSp add mod ord modAnim modNotesTx">
        <pc:chgData name="Tyler J Yang (263947)" userId="b7d93d73-115b-40ed-85a7-edc188f2a0e7" providerId="ADAL" clId="{92D722B5-F767-EB4A-A6D5-3943A4CB160D}" dt="2024-04-15T18:45:45.694" v="13816" actId="20577"/>
        <pc:sldMkLst>
          <pc:docMk/>
          <pc:sldMk cId="4007852950" sldId="339"/>
        </pc:sldMkLst>
        <pc:spChg chg="mod">
          <ac:chgData name="Tyler J Yang (263947)" userId="b7d93d73-115b-40ed-85a7-edc188f2a0e7" providerId="ADAL" clId="{92D722B5-F767-EB4A-A6D5-3943A4CB160D}" dt="2024-04-11T01:56:58.469" v="6931" actId="20577"/>
          <ac:spMkLst>
            <pc:docMk/>
            <pc:sldMk cId="4007852950" sldId="339"/>
            <ac:spMk id="2" creationId="{1C88814F-29F8-6C45-5997-E8788A2FE2C2}"/>
          </ac:spMkLst>
        </pc:spChg>
        <pc:spChg chg="add mod">
          <ac:chgData name="Tyler J Yang (263947)" userId="b7d93d73-115b-40ed-85a7-edc188f2a0e7" providerId="ADAL" clId="{92D722B5-F767-EB4A-A6D5-3943A4CB160D}" dt="2024-04-15T17:00:39.962" v="11023" actId="1582"/>
          <ac:spMkLst>
            <pc:docMk/>
            <pc:sldMk cId="4007852950" sldId="339"/>
            <ac:spMk id="4" creationId="{6E84BFA9-8E13-EBC4-A2FD-5B068C6A9517}"/>
          </ac:spMkLst>
        </pc:spChg>
        <pc:spChg chg="add mod">
          <ac:chgData name="Tyler J Yang (263947)" userId="b7d93d73-115b-40ed-85a7-edc188f2a0e7" providerId="ADAL" clId="{92D722B5-F767-EB4A-A6D5-3943A4CB160D}" dt="2024-04-15T17:02:12.805" v="11078" actId="1037"/>
          <ac:spMkLst>
            <pc:docMk/>
            <pc:sldMk cId="4007852950" sldId="339"/>
            <ac:spMk id="5" creationId="{3E2E0C82-82E4-DCA1-90AA-6A0661FD786A}"/>
          </ac:spMkLst>
        </pc:spChg>
        <pc:spChg chg="add mod">
          <ac:chgData name="Tyler J Yang (263947)" userId="b7d93d73-115b-40ed-85a7-edc188f2a0e7" providerId="ADAL" clId="{92D722B5-F767-EB4A-A6D5-3943A4CB160D}" dt="2024-04-15T17:02:22.843" v="11145" actId="1037"/>
          <ac:spMkLst>
            <pc:docMk/>
            <pc:sldMk cId="4007852950" sldId="339"/>
            <ac:spMk id="6" creationId="{93E039B3-1AF4-42EC-FB02-74770193C81F}"/>
          </ac:spMkLst>
        </pc:spChg>
        <pc:spChg chg="add mod">
          <ac:chgData name="Tyler J Yang (263947)" userId="b7d93d73-115b-40ed-85a7-edc188f2a0e7" providerId="ADAL" clId="{92D722B5-F767-EB4A-A6D5-3943A4CB160D}" dt="2024-04-15T17:04:05.320" v="11159" actId="207"/>
          <ac:spMkLst>
            <pc:docMk/>
            <pc:sldMk cId="4007852950" sldId="339"/>
            <ac:spMk id="9" creationId="{0D469395-1A48-FA1C-A262-8F75A25D54E1}"/>
          </ac:spMkLst>
        </pc:spChg>
        <pc:graphicFrameChg chg="mod modVis">
          <ac:chgData name="Tyler J Yang (263947)" userId="b7d93d73-115b-40ed-85a7-edc188f2a0e7" providerId="ADAL" clId="{92D722B5-F767-EB4A-A6D5-3943A4CB160D}" dt="2024-04-15T17:02:01.265" v="11030"/>
          <ac:graphicFrameMkLst>
            <pc:docMk/>
            <pc:sldMk cId="4007852950" sldId="339"/>
            <ac:graphicFrameMk id="7" creationId="{8B0337BD-65E2-6B19-D50C-7D6F674F0D82}"/>
          </ac:graphicFrameMkLst>
        </pc:graphicFrameChg>
      </pc:sldChg>
      <pc:sldChg chg="addSp delSp modSp new mod setBg">
        <pc:chgData name="Tyler J Yang (263947)" userId="b7d93d73-115b-40ed-85a7-edc188f2a0e7" providerId="ADAL" clId="{92D722B5-F767-EB4A-A6D5-3943A4CB160D}" dt="2024-04-12T17:34:24.309" v="10896" actId="1076"/>
        <pc:sldMkLst>
          <pc:docMk/>
          <pc:sldMk cId="1191513328" sldId="340"/>
        </pc:sldMkLst>
        <pc:spChg chg="mod">
          <ac:chgData name="Tyler J Yang (263947)" userId="b7d93d73-115b-40ed-85a7-edc188f2a0e7" providerId="ADAL" clId="{92D722B5-F767-EB4A-A6D5-3943A4CB160D}" dt="2024-04-12T17:31:07.185" v="10882" actId="26606"/>
          <ac:spMkLst>
            <pc:docMk/>
            <pc:sldMk cId="1191513328" sldId="340"/>
            <ac:spMk id="2" creationId="{A971FDE4-437B-4DE4-492F-B0B8613CD12F}"/>
          </ac:spMkLst>
        </pc:spChg>
        <pc:spChg chg="del mod">
          <ac:chgData name="Tyler J Yang (263947)" userId="b7d93d73-115b-40ed-85a7-edc188f2a0e7" providerId="ADAL" clId="{92D722B5-F767-EB4A-A6D5-3943A4CB160D}" dt="2024-04-12T17:31:02.890" v="10878" actId="478"/>
          <ac:spMkLst>
            <pc:docMk/>
            <pc:sldMk cId="1191513328" sldId="340"/>
            <ac:spMk id="3" creationId="{9005327E-FEF3-A277-1993-2D850135C5B7}"/>
          </ac:spMkLst>
        </pc:spChg>
        <pc:spChg chg="add del mod">
          <ac:chgData name="Tyler J Yang (263947)" userId="b7d93d73-115b-40ed-85a7-edc188f2a0e7" providerId="ADAL" clId="{92D722B5-F767-EB4A-A6D5-3943A4CB160D}" dt="2024-04-12T17:32:12.986" v="10887"/>
          <ac:spMkLst>
            <pc:docMk/>
            <pc:sldMk cId="1191513328" sldId="340"/>
            <ac:spMk id="5" creationId="{025C5C94-620A-A096-3BDB-988CB1C04D7E}"/>
          </ac:spMkLst>
        </pc:spChg>
        <pc:spChg chg="add del">
          <ac:chgData name="Tyler J Yang (263947)" userId="b7d93d73-115b-40ed-85a7-edc188f2a0e7" providerId="ADAL" clId="{92D722B5-F767-EB4A-A6D5-3943A4CB160D}" dt="2024-04-12T17:31:07.185" v="10882" actId="26606"/>
          <ac:spMkLst>
            <pc:docMk/>
            <pc:sldMk cId="1191513328" sldId="340"/>
            <ac:spMk id="11" creationId="{D12DDE76-C203-4047-9998-63900085B5E8}"/>
          </ac:spMkLst>
        </pc:spChg>
        <pc:picChg chg="add del mod">
          <ac:chgData name="Tyler J Yang (263947)" userId="b7d93d73-115b-40ed-85a7-edc188f2a0e7" providerId="ADAL" clId="{92D722B5-F767-EB4A-A6D5-3943A4CB160D}" dt="2024-04-12T17:31:04.865" v="10880" actId="21"/>
          <ac:picMkLst>
            <pc:docMk/>
            <pc:sldMk cId="1191513328" sldId="340"/>
            <ac:picMk id="6" creationId="{F3239202-2FD3-D874-7960-AC3AC3E2CF6B}"/>
          </ac:picMkLst>
        </pc:picChg>
        <pc:picChg chg="add mod">
          <ac:chgData name="Tyler J Yang (263947)" userId="b7d93d73-115b-40ed-85a7-edc188f2a0e7" providerId="ADAL" clId="{92D722B5-F767-EB4A-A6D5-3943A4CB160D}" dt="2024-04-12T17:31:21.789" v="10886"/>
          <ac:picMkLst>
            <pc:docMk/>
            <pc:sldMk cId="1191513328" sldId="340"/>
            <ac:picMk id="7" creationId="{3E022672-3F18-4EA6-DD3C-7A7916991C20}"/>
          </ac:picMkLst>
        </pc:picChg>
        <pc:picChg chg="add del">
          <ac:chgData name="Tyler J Yang (263947)" userId="b7d93d73-115b-40ed-85a7-edc188f2a0e7" providerId="ADAL" clId="{92D722B5-F767-EB4A-A6D5-3943A4CB160D}" dt="2024-04-12T17:31:07.185" v="10882" actId="26606"/>
          <ac:picMkLst>
            <pc:docMk/>
            <pc:sldMk cId="1191513328" sldId="340"/>
            <ac:picMk id="8" creationId="{F3239202-2FD3-D874-7960-AC3AC3E2CF6B}"/>
          </ac:picMkLst>
        </pc:picChg>
        <pc:picChg chg="add mod">
          <ac:chgData name="Tyler J Yang (263947)" userId="b7d93d73-115b-40ed-85a7-edc188f2a0e7" providerId="ADAL" clId="{92D722B5-F767-EB4A-A6D5-3943A4CB160D}" dt="2024-04-12T17:34:24.309" v="10896" actId="1076"/>
          <ac:picMkLst>
            <pc:docMk/>
            <pc:sldMk cId="1191513328" sldId="340"/>
            <ac:picMk id="9" creationId="{E44FB778-0319-0422-A8D7-8656D7A96A1F}"/>
          </ac:picMkLst>
        </pc:picChg>
      </pc:sldChg>
      <pc:sldChg chg="modSp add del mod">
        <pc:chgData name="Tyler J Yang (263947)" userId="b7d93d73-115b-40ed-85a7-edc188f2a0e7" providerId="ADAL" clId="{92D722B5-F767-EB4A-A6D5-3943A4CB160D}" dt="2024-04-11T01:43:38.988" v="6121" actId="2696"/>
        <pc:sldMkLst>
          <pc:docMk/>
          <pc:sldMk cId="2260676433" sldId="340"/>
        </pc:sldMkLst>
        <pc:spChg chg="mod">
          <ac:chgData name="Tyler J Yang (263947)" userId="b7d93d73-115b-40ed-85a7-edc188f2a0e7" providerId="ADAL" clId="{92D722B5-F767-EB4A-A6D5-3943A4CB160D}" dt="2024-04-11T01:43:21.898" v="6115" actId="20577"/>
          <ac:spMkLst>
            <pc:docMk/>
            <pc:sldMk cId="2260676433" sldId="340"/>
            <ac:spMk id="2" creationId="{8D5C320A-21E9-DDA4-CD00-36BF1ADC669C}"/>
          </ac:spMkLst>
        </pc:spChg>
      </pc:sldChg>
      <pc:sldChg chg="addSp delSp modSp add mod modAnim modNotesTx">
        <pc:chgData name="Tyler J Yang (263947)" userId="b7d93d73-115b-40ed-85a7-edc188f2a0e7" providerId="ADAL" clId="{92D722B5-F767-EB4A-A6D5-3943A4CB160D}" dt="2024-04-15T18:45:12.868" v="13810"/>
        <pc:sldMkLst>
          <pc:docMk/>
          <pc:sldMk cId="1325318471" sldId="341"/>
        </pc:sldMkLst>
        <pc:spChg chg="add del mod">
          <ac:chgData name="Tyler J Yang (263947)" userId="b7d93d73-115b-40ed-85a7-edc188f2a0e7" providerId="ADAL" clId="{92D722B5-F767-EB4A-A6D5-3943A4CB160D}" dt="2024-04-11T19:18:03.746" v="10733"/>
          <ac:spMkLst>
            <pc:docMk/>
            <pc:sldMk cId="1325318471" sldId="341"/>
            <ac:spMk id="4" creationId="{1F87DF04-E6C2-7185-E0D6-7888A1B48131}"/>
          </ac:spMkLst>
        </pc:spChg>
        <pc:spChg chg="del mod topLvl">
          <ac:chgData name="Tyler J Yang (263947)" userId="b7d93d73-115b-40ed-85a7-edc188f2a0e7" providerId="ADAL" clId="{92D722B5-F767-EB4A-A6D5-3943A4CB160D}" dt="2024-04-11T02:14:54.502" v="7822" actId="478"/>
          <ac:spMkLst>
            <pc:docMk/>
            <pc:sldMk cId="1325318471" sldId="341"/>
            <ac:spMk id="8" creationId="{A52063EB-2933-3929-8F89-595EF4C68F92}"/>
          </ac:spMkLst>
        </pc:spChg>
        <pc:spChg chg="del">
          <ac:chgData name="Tyler J Yang (263947)" userId="b7d93d73-115b-40ed-85a7-edc188f2a0e7" providerId="ADAL" clId="{92D722B5-F767-EB4A-A6D5-3943A4CB160D}" dt="2024-04-11T02:12:59.211" v="7800" actId="478"/>
          <ac:spMkLst>
            <pc:docMk/>
            <pc:sldMk cId="1325318471" sldId="341"/>
            <ac:spMk id="9" creationId="{405931D8-A4C1-932C-A0D1-E764BF6B7EEB}"/>
          </ac:spMkLst>
        </pc:spChg>
        <pc:spChg chg="del topLvl">
          <ac:chgData name="Tyler J Yang (263947)" userId="b7d93d73-115b-40ed-85a7-edc188f2a0e7" providerId="ADAL" clId="{92D722B5-F767-EB4A-A6D5-3943A4CB160D}" dt="2024-04-11T02:14:57.551" v="7825" actId="478"/>
          <ac:spMkLst>
            <pc:docMk/>
            <pc:sldMk cId="1325318471" sldId="341"/>
            <ac:spMk id="10" creationId="{1C3D6525-E9B1-6724-8D94-EFAD9E5EBC9D}"/>
          </ac:spMkLst>
        </pc:spChg>
        <pc:spChg chg="del mod topLvl">
          <ac:chgData name="Tyler J Yang (263947)" userId="b7d93d73-115b-40ed-85a7-edc188f2a0e7" providerId="ADAL" clId="{92D722B5-F767-EB4A-A6D5-3943A4CB160D}" dt="2024-04-11T02:14:53.483" v="7821" actId="478"/>
          <ac:spMkLst>
            <pc:docMk/>
            <pc:sldMk cId="1325318471" sldId="341"/>
            <ac:spMk id="11" creationId="{59D3E420-6D94-D038-85EF-0B1F6C592B3B}"/>
          </ac:spMkLst>
        </pc:spChg>
        <pc:spChg chg="del">
          <ac:chgData name="Tyler J Yang (263947)" userId="b7d93d73-115b-40ed-85a7-edc188f2a0e7" providerId="ADAL" clId="{92D722B5-F767-EB4A-A6D5-3943A4CB160D}" dt="2024-04-11T02:13:00.927" v="7801" actId="478"/>
          <ac:spMkLst>
            <pc:docMk/>
            <pc:sldMk cId="1325318471" sldId="341"/>
            <ac:spMk id="12" creationId="{538740D5-907C-09F8-8295-320F2018FE47}"/>
          </ac:spMkLst>
        </pc:spChg>
        <pc:spChg chg="del topLvl">
          <ac:chgData name="Tyler J Yang (263947)" userId="b7d93d73-115b-40ed-85a7-edc188f2a0e7" providerId="ADAL" clId="{92D722B5-F767-EB4A-A6D5-3943A4CB160D}" dt="2024-04-11T02:14:53.292" v="7820" actId="478"/>
          <ac:spMkLst>
            <pc:docMk/>
            <pc:sldMk cId="1325318471" sldId="341"/>
            <ac:spMk id="13" creationId="{509ABEF7-7908-4CCD-F208-F4DE8F016B00}"/>
          </ac:spMkLst>
        </pc:spChg>
        <pc:spChg chg="del mod topLvl">
          <ac:chgData name="Tyler J Yang (263947)" userId="b7d93d73-115b-40ed-85a7-edc188f2a0e7" providerId="ADAL" clId="{92D722B5-F767-EB4A-A6D5-3943A4CB160D}" dt="2024-04-11T02:14:52.784" v="7819" actId="478"/>
          <ac:spMkLst>
            <pc:docMk/>
            <pc:sldMk cId="1325318471" sldId="341"/>
            <ac:spMk id="14" creationId="{1D3040FA-5F36-888B-DA32-0BBE25A006AC}"/>
          </ac:spMkLst>
        </pc:spChg>
        <pc:spChg chg="del">
          <ac:chgData name="Tyler J Yang (263947)" userId="b7d93d73-115b-40ed-85a7-edc188f2a0e7" providerId="ADAL" clId="{92D722B5-F767-EB4A-A6D5-3943A4CB160D}" dt="2024-04-11T02:13:02.273" v="7802" actId="478"/>
          <ac:spMkLst>
            <pc:docMk/>
            <pc:sldMk cId="1325318471" sldId="341"/>
            <ac:spMk id="15" creationId="{F4F6D7FE-E2AA-1FB1-EBC3-EEEB9A48B477}"/>
          </ac:spMkLst>
        </pc:spChg>
        <pc:spChg chg="mod topLvl">
          <ac:chgData name="Tyler J Yang (263947)" userId="b7d93d73-115b-40ed-85a7-edc188f2a0e7" providerId="ADAL" clId="{92D722B5-F767-EB4A-A6D5-3943A4CB160D}" dt="2024-04-11T19:21:39.036" v="10774" actId="1035"/>
          <ac:spMkLst>
            <pc:docMk/>
            <pc:sldMk cId="1325318471" sldId="341"/>
            <ac:spMk id="16" creationId="{74E03D78-267A-585D-F98B-0416B26E70AC}"/>
          </ac:spMkLst>
        </pc:spChg>
        <pc:spChg chg="mod topLvl">
          <ac:chgData name="Tyler J Yang (263947)" userId="b7d93d73-115b-40ed-85a7-edc188f2a0e7" providerId="ADAL" clId="{92D722B5-F767-EB4A-A6D5-3943A4CB160D}" dt="2024-04-15T13:33:02.768" v="10964" actId="20577"/>
          <ac:spMkLst>
            <pc:docMk/>
            <pc:sldMk cId="1325318471" sldId="341"/>
            <ac:spMk id="17" creationId="{B6E2CB75-7405-5C3C-4730-10B6CDEE5B1E}"/>
          </ac:spMkLst>
        </pc:spChg>
        <pc:spChg chg="mod topLvl">
          <ac:chgData name="Tyler J Yang (263947)" userId="b7d93d73-115b-40ed-85a7-edc188f2a0e7" providerId="ADAL" clId="{92D722B5-F767-EB4A-A6D5-3943A4CB160D}" dt="2024-04-11T19:21:39.036" v="10774" actId="1035"/>
          <ac:spMkLst>
            <pc:docMk/>
            <pc:sldMk cId="1325318471" sldId="341"/>
            <ac:spMk id="18" creationId="{08474833-56FD-F84E-E26E-4008FDE84AB4}"/>
          </ac:spMkLst>
        </pc:spChg>
        <pc:spChg chg="mod topLvl">
          <ac:chgData name="Tyler J Yang (263947)" userId="b7d93d73-115b-40ed-85a7-edc188f2a0e7" providerId="ADAL" clId="{92D722B5-F767-EB4A-A6D5-3943A4CB160D}" dt="2024-04-11T19:22:16.020" v="10798" actId="207"/>
          <ac:spMkLst>
            <pc:docMk/>
            <pc:sldMk cId="1325318471" sldId="341"/>
            <ac:spMk id="22" creationId="{3AED260F-2956-E358-EE38-694367827B8C}"/>
          </ac:spMkLst>
        </pc:spChg>
        <pc:spChg chg="mod topLvl">
          <ac:chgData name="Tyler J Yang (263947)" userId="b7d93d73-115b-40ed-85a7-edc188f2a0e7" providerId="ADAL" clId="{92D722B5-F767-EB4A-A6D5-3943A4CB160D}" dt="2024-04-11T19:22:16.020" v="10798" actId="207"/>
          <ac:spMkLst>
            <pc:docMk/>
            <pc:sldMk cId="1325318471" sldId="341"/>
            <ac:spMk id="23" creationId="{07087F82-AFC9-3F4D-B18E-ECA43848284B}"/>
          </ac:spMkLst>
        </pc:spChg>
        <pc:spChg chg="mod topLvl">
          <ac:chgData name="Tyler J Yang (263947)" userId="b7d93d73-115b-40ed-85a7-edc188f2a0e7" providerId="ADAL" clId="{92D722B5-F767-EB4A-A6D5-3943A4CB160D}" dt="2024-04-11T19:22:16.020" v="10798" actId="207"/>
          <ac:spMkLst>
            <pc:docMk/>
            <pc:sldMk cId="1325318471" sldId="341"/>
            <ac:spMk id="28" creationId="{04FD438B-9B98-BAB1-B7A5-C6093F6F5FBC}"/>
          </ac:spMkLst>
        </pc:spChg>
        <pc:grpChg chg="add del mod">
          <ac:chgData name="Tyler J Yang (263947)" userId="b7d93d73-115b-40ed-85a7-edc188f2a0e7" providerId="ADAL" clId="{92D722B5-F767-EB4A-A6D5-3943A4CB160D}" dt="2024-04-11T19:18:02.092" v="10731" actId="165"/>
          <ac:grpSpMkLst>
            <pc:docMk/>
            <pc:sldMk cId="1325318471" sldId="341"/>
            <ac:grpSpMk id="6" creationId="{A1BA9F68-4792-FDED-1311-0C39C60658C1}"/>
          </ac:grpSpMkLst>
        </pc:grpChg>
        <pc:grpChg chg="del mod">
          <ac:chgData name="Tyler J Yang (263947)" userId="b7d93d73-115b-40ed-85a7-edc188f2a0e7" providerId="ADAL" clId="{92D722B5-F767-EB4A-A6D5-3943A4CB160D}" dt="2024-04-11T02:14:16.162" v="7809" actId="165"/>
          <ac:grpSpMkLst>
            <pc:docMk/>
            <pc:sldMk cId="1325318471" sldId="341"/>
            <ac:grpSpMk id="7" creationId="{CBB7EEAE-8E18-3DBA-8F54-AB996E9B6239}"/>
          </ac:grpSpMkLst>
        </pc:grpChg>
        <pc:graphicFrameChg chg="add del mod modGraphic">
          <ac:chgData name="Tyler J Yang (263947)" userId="b7d93d73-115b-40ed-85a7-edc188f2a0e7" providerId="ADAL" clId="{92D722B5-F767-EB4A-A6D5-3943A4CB160D}" dt="2024-04-11T02:16:09.252" v="7837" actId="478"/>
          <ac:graphicFrameMkLst>
            <pc:docMk/>
            <pc:sldMk cId="1325318471" sldId="341"/>
            <ac:graphicFrameMk id="3" creationId="{CEA0B92B-FACA-2EFC-1514-B63843F48B7F}"/>
          </ac:graphicFrameMkLst>
        </pc:graphicFrameChg>
        <pc:picChg chg="add del mod">
          <ac:chgData name="Tyler J Yang (263947)" userId="b7d93d73-115b-40ed-85a7-edc188f2a0e7" providerId="ADAL" clId="{92D722B5-F767-EB4A-A6D5-3943A4CB160D}" dt="2024-04-11T02:17:38.948" v="7840" actId="478"/>
          <ac:picMkLst>
            <pc:docMk/>
            <pc:sldMk cId="1325318471" sldId="341"/>
            <ac:picMk id="4" creationId="{0B910212-6F60-096E-9F39-22626B62897E}"/>
          </ac:picMkLst>
        </pc:picChg>
        <pc:picChg chg="add del mod">
          <ac:chgData name="Tyler J Yang (263947)" userId="b7d93d73-115b-40ed-85a7-edc188f2a0e7" providerId="ADAL" clId="{92D722B5-F767-EB4A-A6D5-3943A4CB160D}" dt="2024-04-11T02:18:23.853" v="7850" actId="478"/>
          <ac:picMkLst>
            <pc:docMk/>
            <pc:sldMk cId="1325318471" sldId="341"/>
            <ac:picMk id="5" creationId="{10762153-BDFB-2F1B-B78F-E3DEE90C703E}"/>
          </ac:picMkLst>
        </pc:picChg>
        <pc:cxnChg chg="mod topLvl">
          <ac:chgData name="Tyler J Yang (263947)" userId="b7d93d73-115b-40ed-85a7-edc188f2a0e7" providerId="ADAL" clId="{92D722B5-F767-EB4A-A6D5-3943A4CB160D}" dt="2024-04-11T19:18:02.092" v="10731" actId="165"/>
          <ac:cxnSpMkLst>
            <pc:docMk/>
            <pc:sldMk cId="1325318471" sldId="341"/>
            <ac:cxnSpMk id="20" creationId="{0EEBFEF9-5890-C02D-B884-8DC4298377AC}"/>
          </ac:cxnSpMkLst>
        </pc:cxnChg>
        <pc:cxnChg chg="mod topLvl">
          <ac:chgData name="Tyler J Yang (263947)" userId="b7d93d73-115b-40ed-85a7-edc188f2a0e7" providerId="ADAL" clId="{92D722B5-F767-EB4A-A6D5-3943A4CB160D}" dt="2024-04-11T19:18:02.092" v="10731" actId="165"/>
          <ac:cxnSpMkLst>
            <pc:docMk/>
            <pc:sldMk cId="1325318471" sldId="341"/>
            <ac:cxnSpMk id="24" creationId="{44DBED30-5D8F-BED2-9390-9A39F109A1F8}"/>
          </ac:cxnSpMkLst>
        </pc:cxnChg>
        <pc:cxnChg chg="mod topLvl">
          <ac:chgData name="Tyler J Yang (263947)" userId="b7d93d73-115b-40ed-85a7-edc188f2a0e7" providerId="ADAL" clId="{92D722B5-F767-EB4A-A6D5-3943A4CB160D}" dt="2024-04-11T19:18:02.092" v="10731" actId="165"/>
          <ac:cxnSpMkLst>
            <pc:docMk/>
            <pc:sldMk cId="1325318471" sldId="341"/>
            <ac:cxnSpMk id="25" creationId="{F0683827-EDCC-0A5F-516C-D26245EF394C}"/>
          </ac:cxnSpMkLst>
        </pc:cxnChg>
        <pc:cxnChg chg="mod topLvl">
          <ac:chgData name="Tyler J Yang (263947)" userId="b7d93d73-115b-40ed-85a7-edc188f2a0e7" providerId="ADAL" clId="{92D722B5-F767-EB4A-A6D5-3943A4CB160D}" dt="2024-04-11T19:18:02.092" v="10731" actId="165"/>
          <ac:cxnSpMkLst>
            <pc:docMk/>
            <pc:sldMk cId="1325318471" sldId="341"/>
            <ac:cxnSpMk id="26" creationId="{6A67384E-C9D0-8890-3BC0-65C7941CA5FA}"/>
          </ac:cxnSpMkLst>
        </pc:cxnChg>
        <pc:cxnChg chg="mod topLvl">
          <ac:chgData name="Tyler J Yang (263947)" userId="b7d93d73-115b-40ed-85a7-edc188f2a0e7" providerId="ADAL" clId="{92D722B5-F767-EB4A-A6D5-3943A4CB160D}" dt="2024-04-11T19:18:02.092" v="10731" actId="165"/>
          <ac:cxnSpMkLst>
            <pc:docMk/>
            <pc:sldMk cId="1325318471" sldId="341"/>
            <ac:cxnSpMk id="27" creationId="{8D67E975-3174-CC64-5F93-33C0F4303057}"/>
          </ac:cxnSpMkLst>
        </pc:cxnChg>
      </pc:sldChg>
      <pc:sldChg chg="modSp add del mod">
        <pc:chgData name="Tyler J Yang (263947)" userId="b7d93d73-115b-40ed-85a7-edc188f2a0e7" providerId="ADAL" clId="{92D722B5-F767-EB4A-A6D5-3943A4CB160D}" dt="2024-04-11T01:43:37.595" v="6120" actId="2696"/>
        <pc:sldMkLst>
          <pc:docMk/>
          <pc:sldMk cId="3002064752" sldId="341"/>
        </pc:sldMkLst>
        <pc:spChg chg="mod">
          <ac:chgData name="Tyler J Yang (263947)" userId="b7d93d73-115b-40ed-85a7-edc188f2a0e7" providerId="ADAL" clId="{92D722B5-F767-EB4A-A6D5-3943A4CB160D}" dt="2024-04-11T01:43:26.035" v="6119" actId="20577"/>
          <ac:spMkLst>
            <pc:docMk/>
            <pc:sldMk cId="3002064752" sldId="341"/>
            <ac:spMk id="2" creationId="{8D5C320A-21E9-DDA4-CD00-36BF1ADC669C}"/>
          </ac:spMkLst>
        </pc:spChg>
      </pc:sldChg>
      <pc:sldChg chg="new del">
        <pc:chgData name="Tyler J Yang (263947)" userId="b7d93d73-115b-40ed-85a7-edc188f2a0e7" providerId="ADAL" clId="{92D722B5-F767-EB4A-A6D5-3943A4CB160D}" dt="2024-04-11T02:19:01.233" v="7855" actId="680"/>
        <pc:sldMkLst>
          <pc:docMk/>
          <pc:sldMk cId="934439972" sldId="342"/>
        </pc:sldMkLst>
      </pc:sldChg>
      <pc:sldChg chg="new del">
        <pc:chgData name="Tyler J Yang (263947)" userId="b7d93d73-115b-40ed-85a7-edc188f2a0e7" providerId="ADAL" clId="{92D722B5-F767-EB4A-A6D5-3943A4CB160D}" dt="2024-04-11T02:14:04.831" v="7808" actId="680"/>
        <pc:sldMkLst>
          <pc:docMk/>
          <pc:sldMk cId="1317033882" sldId="342"/>
        </pc:sldMkLst>
      </pc:sldChg>
      <pc:sldChg chg="addSp delSp modSp add mod modAnim modNotesTx">
        <pc:chgData name="Tyler J Yang (263947)" userId="b7d93d73-115b-40ed-85a7-edc188f2a0e7" providerId="ADAL" clId="{92D722B5-F767-EB4A-A6D5-3943A4CB160D}" dt="2024-04-15T18:46:55.436" v="13829"/>
        <pc:sldMkLst>
          <pc:docMk/>
          <pc:sldMk cId="2919895398" sldId="342"/>
        </pc:sldMkLst>
        <pc:spChg chg="mod">
          <ac:chgData name="Tyler J Yang (263947)" userId="b7d93d73-115b-40ed-85a7-edc188f2a0e7" providerId="ADAL" clId="{92D722B5-F767-EB4A-A6D5-3943A4CB160D}" dt="2024-04-11T02:29:46.924" v="8165" actId="403"/>
          <ac:spMkLst>
            <pc:docMk/>
            <pc:sldMk cId="2919895398" sldId="342"/>
            <ac:spMk id="2" creationId="{CE3CAF28-48DB-2D5D-A227-D7ACEEB4D18C}"/>
          </ac:spMkLst>
        </pc:spChg>
        <pc:spChg chg="add del mod">
          <ac:chgData name="Tyler J Yang (263947)" userId="b7d93d73-115b-40ed-85a7-edc188f2a0e7" providerId="ADAL" clId="{92D722B5-F767-EB4A-A6D5-3943A4CB160D}" dt="2024-04-11T02:24:37.347" v="8058" actId="1032"/>
          <ac:spMkLst>
            <pc:docMk/>
            <pc:sldMk cId="2919895398" sldId="342"/>
            <ac:spMk id="4" creationId="{B7EA6D7A-0853-038A-A09F-19A82D4F846B}"/>
          </ac:spMkLst>
        </pc:spChg>
        <pc:spChg chg="mod topLvl">
          <ac:chgData name="Tyler J Yang (263947)" userId="b7d93d73-115b-40ed-85a7-edc188f2a0e7" providerId="ADAL" clId="{92D722B5-F767-EB4A-A6D5-3943A4CB160D}" dt="2024-04-11T19:08:32.293" v="10648" actId="207"/>
          <ac:spMkLst>
            <pc:docMk/>
            <pc:sldMk cId="2919895398" sldId="342"/>
            <ac:spMk id="8" creationId="{D09C3E43-2129-32EF-E8F9-D5E316CD096E}"/>
          </ac:spMkLst>
        </pc:spChg>
        <pc:spChg chg="del mod topLvl">
          <ac:chgData name="Tyler J Yang (263947)" userId="b7d93d73-115b-40ed-85a7-edc188f2a0e7" providerId="ADAL" clId="{92D722B5-F767-EB4A-A6D5-3943A4CB160D}" dt="2024-04-11T02:32:34.124" v="8290" actId="478"/>
          <ac:spMkLst>
            <pc:docMk/>
            <pc:sldMk cId="2919895398" sldId="342"/>
            <ac:spMk id="9" creationId="{B4419A8C-1991-1A57-AF13-767B276FCF52}"/>
          </ac:spMkLst>
        </pc:spChg>
        <pc:spChg chg="mod topLvl">
          <ac:chgData name="Tyler J Yang (263947)" userId="b7d93d73-115b-40ed-85a7-edc188f2a0e7" providerId="ADAL" clId="{92D722B5-F767-EB4A-A6D5-3943A4CB160D}" dt="2024-04-11T19:08:32.293" v="10648" actId="207"/>
          <ac:spMkLst>
            <pc:docMk/>
            <pc:sldMk cId="2919895398" sldId="342"/>
            <ac:spMk id="10" creationId="{876F4C2E-C096-CC50-37EF-A8629FFFED71}"/>
          </ac:spMkLst>
        </pc:spChg>
        <pc:spChg chg="del mod topLvl">
          <ac:chgData name="Tyler J Yang (263947)" userId="b7d93d73-115b-40ed-85a7-edc188f2a0e7" providerId="ADAL" clId="{92D722B5-F767-EB4A-A6D5-3943A4CB160D}" dt="2024-04-11T02:32:34.519" v="8291" actId="478"/>
          <ac:spMkLst>
            <pc:docMk/>
            <pc:sldMk cId="2919895398" sldId="342"/>
            <ac:spMk id="11" creationId="{E86DC1CF-C99D-88DF-5A31-ED252921B630}"/>
          </ac:spMkLst>
        </pc:spChg>
        <pc:spChg chg="mod topLvl">
          <ac:chgData name="Tyler J Yang (263947)" userId="b7d93d73-115b-40ed-85a7-edc188f2a0e7" providerId="ADAL" clId="{92D722B5-F767-EB4A-A6D5-3943A4CB160D}" dt="2024-04-11T19:08:32.293" v="10648" actId="207"/>
          <ac:spMkLst>
            <pc:docMk/>
            <pc:sldMk cId="2919895398" sldId="342"/>
            <ac:spMk id="12" creationId="{4F219C50-3101-721E-4366-4FF232967D3E}"/>
          </ac:spMkLst>
        </pc:spChg>
        <pc:spChg chg="add mod">
          <ac:chgData name="Tyler J Yang (263947)" userId="b7d93d73-115b-40ed-85a7-edc188f2a0e7" providerId="ADAL" clId="{92D722B5-F767-EB4A-A6D5-3943A4CB160D}" dt="2024-04-11T18:33:19.661" v="10338" actId="207"/>
          <ac:spMkLst>
            <pc:docMk/>
            <pc:sldMk cId="2919895398" sldId="342"/>
            <ac:spMk id="13" creationId="{F7CEB4F8-CA08-88BB-9EE1-F4EF101E4139}"/>
          </ac:spMkLst>
        </pc:spChg>
        <pc:spChg chg="add mod">
          <ac:chgData name="Tyler J Yang (263947)" userId="b7d93d73-115b-40ed-85a7-edc188f2a0e7" providerId="ADAL" clId="{92D722B5-F767-EB4A-A6D5-3943A4CB160D}" dt="2024-04-11T02:34:11.120" v="8323" actId="1076"/>
          <ac:spMkLst>
            <pc:docMk/>
            <pc:sldMk cId="2919895398" sldId="342"/>
            <ac:spMk id="14" creationId="{93504F02-5523-9B3D-ADB2-B6120126F525}"/>
          </ac:spMkLst>
        </pc:spChg>
        <pc:spChg chg="mod">
          <ac:chgData name="Tyler J Yang (263947)" userId="b7d93d73-115b-40ed-85a7-edc188f2a0e7" providerId="ADAL" clId="{92D722B5-F767-EB4A-A6D5-3943A4CB160D}" dt="2024-04-11T18:33:19.661" v="10338" actId="207"/>
          <ac:spMkLst>
            <pc:docMk/>
            <pc:sldMk cId="2919895398" sldId="342"/>
            <ac:spMk id="17" creationId="{54F1D0B9-4D98-7684-6D28-38FB41B450B9}"/>
          </ac:spMkLst>
        </pc:spChg>
        <pc:spChg chg="del">
          <ac:chgData name="Tyler J Yang (263947)" userId="b7d93d73-115b-40ed-85a7-edc188f2a0e7" providerId="ADAL" clId="{92D722B5-F767-EB4A-A6D5-3943A4CB160D}" dt="2024-04-11T02:25:29.703" v="8064" actId="478"/>
          <ac:spMkLst>
            <pc:docMk/>
            <pc:sldMk cId="2919895398" sldId="342"/>
            <ac:spMk id="20" creationId="{450D3AD2-FA80-415F-A9CE-54D884561CD7}"/>
          </ac:spMkLst>
        </pc:spChg>
        <pc:spChg chg="mod">
          <ac:chgData name="Tyler J Yang (263947)" userId="b7d93d73-115b-40ed-85a7-edc188f2a0e7" providerId="ADAL" clId="{92D722B5-F767-EB4A-A6D5-3943A4CB160D}" dt="2024-04-11T02:34:29.650" v="8328"/>
          <ac:spMkLst>
            <pc:docMk/>
            <pc:sldMk cId="2919895398" sldId="342"/>
            <ac:spMk id="21" creationId="{E0E8C44C-F640-C77A-049E-62A80148A8BD}"/>
          </ac:spMkLst>
        </pc:spChg>
        <pc:spChg chg="add mod">
          <ac:chgData name="Tyler J Yang (263947)" userId="b7d93d73-115b-40ed-85a7-edc188f2a0e7" providerId="ADAL" clId="{92D722B5-F767-EB4A-A6D5-3943A4CB160D}" dt="2024-04-11T02:35:53.947" v="8387" actId="20577"/>
          <ac:spMkLst>
            <pc:docMk/>
            <pc:sldMk cId="2919895398" sldId="342"/>
            <ac:spMk id="23" creationId="{9CFFC0B2-F880-3B54-415E-B554794D5063}"/>
          </ac:spMkLst>
        </pc:spChg>
        <pc:grpChg chg="del mod">
          <ac:chgData name="Tyler J Yang (263947)" userId="b7d93d73-115b-40ed-85a7-edc188f2a0e7" providerId="ADAL" clId="{92D722B5-F767-EB4A-A6D5-3943A4CB160D}" dt="2024-04-11T02:29:29.584" v="8161" actId="165"/>
          <ac:grpSpMkLst>
            <pc:docMk/>
            <pc:sldMk cId="2919895398" sldId="342"/>
            <ac:grpSpMk id="7" creationId="{A60A7054-02E8-1211-28F4-57DD006C5FB6}"/>
          </ac:grpSpMkLst>
        </pc:grpChg>
        <pc:grpChg chg="add mod topLvl">
          <ac:chgData name="Tyler J Yang (263947)" userId="b7d93d73-115b-40ed-85a7-edc188f2a0e7" providerId="ADAL" clId="{92D722B5-F767-EB4A-A6D5-3943A4CB160D}" dt="2024-04-11T19:07:40.736" v="10642" actId="165"/>
          <ac:grpSpMkLst>
            <pc:docMk/>
            <pc:sldMk cId="2919895398" sldId="342"/>
            <ac:grpSpMk id="15" creationId="{480AE1EE-714E-B004-3706-381B6EA9B2E9}"/>
          </ac:grpSpMkLst>
        </pc:grpChg>
        <pc:grpChg chg="add mod topLvl">
          <ac:chgData name="Tyler J Yang (263947)" userId="b7d93d73-115b-40ed-85a7-edc188f2a0e7" providerId="ADAL" clId="{92D722B5-F767-EB4A-A6D5-3943A4CB160D}" dt="2024-04-11T19:07:40.736" v="10642" actId="165"/>
          <ac:grpSpMkLst>
            <pc:docMk/>
            <pc:sldMk cId="2919895398" sldId="342"/>
            <ac:grpSpMk id="16" creationId="{231867E6-48FD-5898-EB46-5FC3E1CB295F}"/>
          </ac:grpSpMkLst>
        </pc:grpChg>
        <pc:grpChg chg="add del mod">
          <ac:chgData name="Tyler J Yang (263947)" userId="b7d93d73-115b-40ed-85a7-edc188f2a0e7" providerId="ADAL" clId="{92D722B5-F767-EB4A-A6D5-3943A4CB160D}" dt="2024-04-11T19:07:40.736" v="10642" actId="165"/>
          <ac:grpSpMkLst>
            <pc:docMk/>
            <pc:sldMk cId="2919895398" sldId="342"/>
            <ac:grpSpMk id="22" creationId="{558B3A57-80A2-06D3-83F8-68EBEB5E6351}"/>
          </ac:grpSpMkLst>
        </pc:grpChg>
        <pc:graphicFrameChg chg="add del mod modGraphic">
          <ac:chgData name="Tyler J Yang (263947)" userId="b7d93d73-115b-40ed-85a7-edc188f2a0e7" providerId="ADAL" clId="{92D722B5-F767-EB4A-A6D5-3943A4CB160D}" dt="2024-04-11T02:29:14.430" v="8159" actId="18245"/>
          <ac:graphicFrameMkLst>
            <pc:docMk/>
            <pc:sldMk cId="2919895398" sldId="342"/>
            <ac:graphicFrameMk id="5" creationId="{63DBC548-293A-E4A6-963D-558269C0A08C}"/>
          </ac:graphicFrameMkLst>
        </pc:graphicFrameChg>
        <pc:graphicFrameChg chg="del">
          <ac:chgData name="Tyler J Yang (263947)" userId="b7d93d73-115b-40ed-85a7-edc188f2a0e7" providerId="ADAL" clId="{92D722B5-F767-EB4A-A6D5-3943A4CB160D}" dt="2024-04-11T02:24:20.534" v="8057" actId="478"/>
          <ac:graphicFrameMkLst>
            <pc:docMk/>
            <pc:sldMk cId="2919895398" sldId="342"/>
            <ac:graphicFrameMk id="6" creationId="{910B75B3-3799-DD8F-B623-F1C36401B751}"/>
          </ac:graphicFrameMkLst>
        </pc:graphicFrameChg>
      </pc:sldChg>
      <pc:sldChg chg="delSp modSp add del mod">
        <pc:chgData name="Tyler J Yang (263947)" userId="b7d93d73-115b-40ed-85a7-edc188f2a0e7" providerId="ADAL" clId="{92D722B5-F767-EB4A-A6D5-3943A4CB160D}" dt="2024-04-11T02:30:21.586" v="8172" actId="2696"/>
        <pc:sldMkLst>
          <pc:docMk/>
          <pc:sldMk cId="313517860" sldId="343"/>
        </pc:sldMkLst>
        <pc:spChg chg="mod">
          <ac:chgData name="Tyler J Yang (263947)" userId="b7d93d73-115b-40ed-85a7-edc188f2a0e7" providerId="ADAL" clId="{92D722B5-F767-EB4A-A6D5-3943A4CB160D}" dt="2024-04-11T02:30:18.133" v="8170" actId="21"/>
          <ac:spMkLst>
            <pc:docMk/>
            <pc:sldMk cId="313517860" sldId="343"/>
            <ac:spMk id="2" creationId="{CE3CAF28-48DB-2D5D-A227-D7ACEEB4D18C}"/>
          </ac:spMkLst>
        </pc:spChg>
        <pc:spChg chg="del">
          <ac:chgData name="Tyler J Yang (263947)" userId="b7d93d73-115b-40ed-85a7-edc188f2a0e7" providerId="ADAL" clId="{92D722B5-F767-EB4A-A6D5-3943A4CB160D}" dt="2024-04-11T02:30:02.112" v="8167" actId="478"/>
          <ac:spMkLst>
            <pc:docMk/>
            <pc:sldMk cId="313517860" sldId="343"/>
            <ac:spMk id="8" creationId="{D09C3E43-2129-32EF-E8F9-D5E316CD096E}"/>
          </ac:spMkLst>
        </pc:spChg>
        <pc:spChg chg="del">
          <ac:chgData name="Tyler J Yang (263947)" userId="b7d93d73-115b-40ed-85a7-edc188f2a0e7" providerId="ADAL" clId="{92D722B5-F767-EB4A-A6D5-3943A4CB160D}" dt="2024-04-11T02:30:02.112" v="8167" actId="478"/>
          <ac:spMkLst>
            <pc:docMk/>
            <pc:sldMk cId="313517860" sldId="343"/>
            <ac:spMk id="9" creationId="{B4419A8C-1991-1A57-AF13-767B276FCF52}"/>
          </ac:spMkLst>
        </pc:spChg>
        <pc:spChg chg="del">
          <ac:chgData name="Tyler J Yang (263947)" userId="b7d93d73-115b-40ed-85a7-edc188f2a0e7" providerId="ADAL" clId="{92D722B5-F767-EB4A-A6D5-3943A4CB160D}" dt="2024-04-11T02:30:02.112" v="8167" actId="478"/>
          <ac:spMkLst>
            <pc:docMk/>
            <pc:sldMk cId="313517860" sldId="343"/>
            <ac:spMk id="10" creationId="{876F4C2E-C096-CC50-37EF-A8629FFFED71}"/>
          </ac:spMkLst>
        </pc:spChg>
        <pc:spChg chg="del">
          <ac:chgData name="Tyler J Yang (263947)" userId="b7d93d73-115b-40ed-85a7-edc188f2a0e7" providerId="ADAL" clId="{92D722B5-F767-EB4A-A6D5-3943A4CB160D}" dt="2024-04-11T02:30:02.112" v="8167" actId="478"/>
          <ac:spMkLst>
            <pc:docMk/>
            <pc:sldMk cId="313517860" sldId="343"/>
            <ac:spMk id="11" creationId="{E86DC1CF-C99D-88DF-5A31-ED252921B630}"/>
          </ac:spMkLst>
        </pc:spChg>
        <pc:spChg chg="del">
          <ac:chgData name="Tyler J Yang (263947)" userId="b7d93d73-115b-40ed-85a7-edc188f2a0e7" providerId="ADAL" clId="{92D722B5-F767-EB4A-A6D5-3943A4CB160D}" dt="2024-04-11T02:30:02.112" v="8167" actId="478"/>
          <ac:spMkLst>
            <pc:docMk/>
            <pc:sldMk cId="313517860" sldId="343"/>
            <ac:spMk id="12" creationId="{4F219C50-3101-721E-4366-4FF232967D3E}"/>
          </ac:spMkLst>
        </pc:spChg>
      </pc:sldChg>
      <pc:sldChg chg="addSp delSp modSp add mod modNotesTx">
        <pc:chgData name="Tyler J Yang (263947)" userId="b7d93d73-115b-40ed-85a7-edc188f2a0e7" providerId="ADAL" clId="{92D722B5-F767-EB4A-A6D5-3943A4CB160D}" dt="2024-04-15T18:47:10.617" v="13836"/>
        <pc:sldMkLst>
          <pc:docMk/>
          <pc:sldMk cId="4265336084" sldId="343"/>
        </pc:sldMkLst>
        <pc:spChg chg="mod">
          <ac:chgData name="Tyler J Yang (263947)" userId="b7d93d73-115b-40ed-85a7-edc188f2a0e7" providerId="ADAL" clId="{92D722B5-F767-EB4A-A6D5-3943A4CB160D}" dt="2024-04-11T02:39:22.408" v="8456" actId="27636"/>
          <ac:spMkLst>
            <pc:docMk/>
            <pc:sldMk cId="4265336084" sldId="343"/>
            <ac:spMk id="2" creationId="{91FBD182-9D37-BD95-9818-A9EBE69684EE}"/>
          </ac:spMkLst>
        </pc:spChg>
        <pc:spChg chg="mod">
          <ac:chgData name="Tyler J Yang (263947)" userId="b7d93d73-115b-40ed-85a7-edc188f2a0e7" providerId="ADAL" clId="{92D722B5-F767-EB4A-A6D5-3943A4CB160D}" dt="2024-04-12T18:12:51.308" v="10900" actId="1076"/>
          <ac:spMkLst>
            <pc:docMk/>
            <pc:sldMk cId="4265336084" sldId="343"/>
            <ac:spMk id="6" creationId="{A1698B05-E543-C331-BFCD-4A65AAA22C39}"/>
          </ac:spMkLst>
        </pc:spChg>
        <pc:spChg chg="mod">
          <ac:chgData name="Tyler J Yang (263947)" userId="b7d93d73-115b-40ed-85a7-edc188f2a0e7" providerId="ADAL" clId="{92D722B5-F767-EB4A-A6D5-3943A4CB160D}" dt="2024-04-11T02:36:50.734" v="8418"/>
          <ac:spMkLst>
            <pc:docMk/>
            <pc:sldMk cId="4265336084" sldId="343"/>
            <ac:spMk id="8" creationId="{F41D1AC6-EEDC-DA6D-8FA8-1E951FBA7C34}"/>
          </ac:spMkLst>
        </pc:spChg>
        <pc:spChg chg="add mod">
          <ac:chgData name="Tyler J Yang (263947)" userId="b7d93d73-115b-40ed-85a7-edc188f2a0e7" providerId="ADAL" clId="{92D722B5-F767-EB4A-A6D5-3943A4CB160D}" dt="2024-04-11T02:37:53.636" v="8427" actId="207"/>
          <ac:spMkLst>
            <pc:docMk/>
            <pc:sldMk cId="4265336084" sldId="343"/>
            <ac:spMk id="9" creationId="{1AC6353D-2AEC-3072-5FCE-791B2377910B}"/>
          </ac:spMkLst>
        </pc:spChg>
        <pc:grpChg chg="add mod">
          <ac:chgData name="Tyler J Yang (263947)" userId="b7d93d73-115b-40ed-85a7-edc188f2a0e7" providerId="ADAL" clId="{92D722B5-F767-EB4A-A6D5-3943A4CB160D}" dt="2024-04-12T18:13:00.169" v="10901" actId="1076"/>
          <ac:grpSpMkLst>
            <pc:docMk/>
            <pc:sldMk cId="4265336084" sldId="343"/>
            <ac:grpSpMk id="4" creationId="{DBA505E5-AB49-ECAD-7620-C44C6F612E04}"/>
          </ac:grpSpMkLst>
        </pc:grpChg>
        <pc:grpChg chg="mod">
          <ac:chgData name="Tyler J Yang (263947)" userId="b7d93d73-115b-40ed-85a7-edc188f2a0e7" providerId="ADAL" clId="{92D722B5-F767-EB4A-A6D5-3943A4CB160D}" dt="2024-04-11T02:36:50.734" v="8418"/>
          <ac:grpSpMkLst>
            <pc:docMk/>
            <pc:sldMk cId="4265336084" sldId="343"/>
            <ac:grpSpMk id="5" creationId="{6A601158-2161-FFA7-98FC-9C594443C455}"/>
          </ac:grpSpMkLst>
        </pc:grpChg>
        <pc:grpChg chg="del mod">
          <ac:chgData name="Tyler J Yang (263947)" userId="b7d93d73-115b-40ed-85a7-edc188f2a0e7" providerId="ADAL" clId="{92D722B5-F767-EB4A-A6D5-3943A4CB160D}" dt="2024-04-11T02:36:47.313" v="8417" actId="478"/>
          <ac:grpSpMkLst>
            <pc:docMk/>
            <pc:sldMk cId="4265336084" sldId="343"/>
            <ac:grpSpMk id="37" creationId="{8429E8BB-9B92-EEE3-6CD8-DAF817529A12}"/>
          </ac:grpSpMkLst>
        </pc:grpChg>
        <pc:graphicFrameChg chg="add mod modGraphic">
          <ac:chgData name="Tyler J Yang (263947)" userId="b7d93d73-115b-40ed-85a7-edc188f2a0e7" providerId="ADAL" clId="{92D722B5-F767-EB4A-A6D5-3943A4CB160D}" dt="2024-04-15T18:10:08.416" v="11372" actId="20577"/>
          <ac:graphicFrameMkLst>
            <pc:docMk/>
            <pc:sldMk cId="4265336084" sldId="343"/>
            <ac:graphicFrameMk id="3" creationId="{C32EC4D9-E793-CA9C-F206-71A5027E4347}"/>
          </ac:graphicFrameMkLst>
        </pc:graphicFrameChg>
        <pc:picChg chg="mod">
          <ac:chgData name="Tyler J Yang (263947)" userId="b7d93d73-115b-40ed-85a7-edc188f2a0e7" providerId="ADAL" clId="{92D722B5-F767-EB4A-A6D5-3943A4CB160D}" dt="2024-04-11T02:36:50.734" v="8418"/>
          <ac:picMkLst>
            <pc:docMk/>
            <pc:sldMk cId="4265336084" sldId="343"/>
            <ac:picMk id="7" creationId="{2F0434A5-D828-D05C-D3A0-C2EEB06E7692}"/>
          </ac:picMkLst>
        </pc:picChg>
      </pc:sldChg>
      <pc:sldChg chg="addSp delSp modSp add mod ord modNotesTx">
        <pc:chgData name="Tyler J Yang (263947)" userId="b7d93d73-115b-40ed-85a7-edc188f2a0e7" providerId="ADAL" clId="{92D722B5-F767-EB4A-A6D5-3943A4CB160D}" dt="2024-04-15T18:47:22.956" v="13838"/>
        <pc:sldMkLst>
          <pc:docMk/>
          <pc:sldMk cId="1091301157" sldId="344"/>
        </pc:sldMkLst>
        <pc:spChg chg="mod">
          <ac:chgData name="Tyler J Yang (263947)" userId="b7d93d73-115b-40ed-85a7-edc188f2a0e7" providerId="ADAL" clId="{92D722B5-F767-EB4A-A6D5-3943A4CB160D}" dt="2024-04-11T02:39:04.592" v="8451" actId="27636"/>
          <ac:spMkLst>
            <pc:docMk/>
            <pc:sldMk cId="1091301157" sldId="344"/>
            <ac:spMk id="2" creationId="{91FBD182-9D37-BD95-9818-A9EBE69684EE}"/>
          </ac:spMkLst>
        </pc:spChg>
        <pc:spChg chg="mod">
          <ac:chgData name="Tyler J Yang (263947)" userId="b7d93d73-115b-40ed-85a7-edc188f2a0e7" providerId="ADAL" clId="{92D722B5-F767-EB4A-A6D5-3943A4CB160D}" dt="2024-04-11T02:38:02.870" v="8431"/>
          <ac:spMkLst>
            <pc:docMk/>
            <pc:sldMk cId="1091301157" sldId="344"/>
            <ac:spMk id="12" creationId="{B0E9E057-CB55-ECEA-F591-87D534B9A9FE}"/>
          </ac:spMkLst>
        </pc:spChg>
        <pc:spChg chg="mod">
          <ac:chgData name="Tyler J Yang (263947)" userId="b7d93d73-115b-40ed-85a7-edc188f2a0e7" providerId="ADAL" clId="{92D722B5-F767-EB4A-A6D5-3943A4CB160D}" dt="2024-04-11T02:38:02.870" v="8431"/>
          <ac:spMkLst>
            <pc:docMk/>
            <pc:sldMk cId="1091301157" sldId="344"/>
            <ac:spMk id="13" creationId="{9950D420-9DD2-8110-0A1E-BFBCF7077D96}"/>
          </ac:spMkLst>
        </pc:spChg>
        <pc:spChg chg="mod">
          <ac:chgData name="Tyler J Yang (263947)" userId="b7d93d73-115b-40ed-85a7-edc188f2a0e7" providerId="ADAL" clId="{92D722B5-F767-EB4A-A6D5-3943A4CB160D}" dt="2024-04-11T02:38:08.613" v="8435"/>
          <ac:spMkLst>
            <pc:docMk/>
            <pc:sldMk cId="1091301157" sldId="344"/>
            <ac:spMk id="16" creationId="{E008DCCC-1BCC-D79A-D32B-0EAF85B26AF1}"/>
          </ac:spMkLst>
        </pc:spChg>
        <pc:spChg chg="mod">
          <ac:chgData name="Tyler J Yang (263947)" userId="b7d93d73-115b-40ed-85a7-edc188f2a0e7" providerId="ADAL" clId="{92D722B5-F767-EB4A-A6D5-3943A4CB160D}" dt="2024-04-11T02:38:08.613" v="8435"/>
          <ac:spMkLst>
            <pc:docMk/>
            <pc:sldMk cId="1091301157" sldId="344"/>
            <ac:spMk id="17" creationId="{A7AF8BAC-C57E-BAC7-135E-3F2D539B210D}"/>
          </ac:spMkLst>
        </pc:spChg>
        <pc:spChg chg="mod">
          <ac:chgData name="Tyler J Yang (263947)" userId="b7d93d73-115b-40ed-85a7-edc188f2a0e7" providerId="ADAL" clId="{92D722B5-F767-EB4A-A6D5-3943A4CB160D}" dt="2024-04-11T02:38:31.242" v="8440"/>
          <ac:spMkLst>
            <pc:docMk/>
            <pc:sldMk cId="1091301157" sldId="344"/>
            <ac:spMk id="20" creationId="{4B3CC551-DA9A-2F6D-867F-B734FC1843A1}"/>
          </ac:spMkLst>
        </pc:spChg>
        <pc:spChg chg="mod">
          <ac:chgData name="Tyler J Yang (263947)" userId="b7d93d73-115b-40ed-85a7-edc188f2a0e7" providerId="ADAL" clId="{92D722B5-F767-EB4A-A6D5-3943A4CB160D}" dt="2024-04-11T19:25:38.861" v="10829" actId="242"/>
          <ac:spMkLst>
            <pc:docMk/>
            <pc:sldMk cId="1091301157" sldId="344"/>
            <ac:spMk id="21" creationId="{FEB42626-55D2-2197-E0F5-9807947646E7}"/>
          </ac:spMkLst>
        </pc:spChg>
        <pc:grpChg chg="add del mod modVis">
          <ac:chgData name="Tyler J Yang (263947)" userId="b7d93d73-115b-40ed-85a7-edc188f2a0e7" providerId="ADAL" clId="{92D722B5-F767-EB4A-A6D5-3943A4CB160D}" dt="2024-04-11T02:38:48.318" v="8446" actId="478"/>
          <ac:grpSpMkLst>
            <pc:docMk/>
            <pc:sldMk cId="1091301157" sldId="344"/>
            <ac:grpSpMk id="4" creationId="{DBA505E5-AB49-ECAD-7620-C44C6F612E04}"/>
          </ac:grpSpMkLst>
        </pc:grpChg>
        <pc:grpChg chg="add del">
          <ac:chgData name="Tyler J Yang (263947)" userId="b7d93d73-115b-40ed-85a7-edc188f2a0e7" providerId="ADAL" clId="{92D722B5-F767-EB4A-A6D5-3943A4CB160D}" dt="2024-04-11T02:38:27.581" v="8438" actId="478"/>
          <ac:grpSpMkLst>
            <pc:docMk/>
            <pc:sldMk cId="1091301157" sldId="344"/>
            <ac:grpSpMk id="5" creationId="{6A601158-2161-FFA7-98FC-9C594443C455}"/>
          </ac:grpSpMkLst>
        </pc:grpChg>
        <pc:grpChg chg="add mod">
          <ac:chgData name="Tyler J Yang (263947)" userId="b7d93d73-115b-40ed-85a7-edc188f2a0e7" providerId="ADAL" clId="{92D722B5-F767-EB4A-A6D5-3943A4CB160D}" dt="2024-04-11T02:38:06.930" v="8433" actId="1076"/>
          <ac:grpSpMkLst>
            <pc:docMk/>
            <pc:sldMk cId="1091301157" sldId="344"/>
            <ac:grpSpMk id="10" creationId="{CB264616-3248-F7C1-DF95-98002EED9BE1}"/>
          </ac:grpSpMkLst>
        </pc:grpChg>
        <pc:grpChg chg="add mod">
          <ac:chgData name="Tyler J Yang (263947)" userId="b7d93d73-115b-40ed-85a7-edc188f2a0e7" providerId="ADAL" clId="{92D722B5-F767-EB4A-A6D5-3943A4CB160D}" dt="2024-04-11T02:38:28.111" v="8439" actId="1076"/>
          <ac:grpSpMkLst>
            <pc:docMk/>
            <pc:sldMk cId="1091301157" sldId="344"/>
            <ac:grpSpMk id="14" creationId="{F6D5C6D5-7612-1401-E184-11B8150759D7}"/>
          </ac:grpSpMkLst>
        </pc:grpChg>
        <pc:grpChg chg="add mod">
          <ac:chgData name="Tyler J Yang (263947)" userId="b7d93d73-115b-40ed-85a7-edc188f2a0e7" providerId="ADAL" clId="{92D722B5-F767-EB4A-A6D5-3943A4CB160D}" dt="2024-04-12T18:12:41.991" v="10897" actId="14100"/>
          <ac:grpSpMkLst>
            <pc:docMk/>
            <pc:sldMk cId="1091301157" sldId="344"/>
            <ac:grpSpMk id="18" creationId="{410904AE-6E0A-C489-F485-A88F1AA5C79F}"/>
          </ac:grpSpMkLst>
        </pc:grpChg>
        <pc:picChg chg="add del">
          <ac:chgData name="Tyler J Yang (263947)" userId="b7d93d73-115b-40ed-85a7-edc188f2a0e7" providerId="ADAL" clId="{92D722B5-F767-EB4A-A6D5-3943A4CB160D}" dt="2024-04-11T02:38:27.581" v="8438" actId="478"/>
          <ac:picMkLst>
            <pc:docMk/>
            <pc:sldMk cId="1091301157" sldId="344"/>
            <ac:picMk id="7" creationId="{2F0434A5-D828-D05C-D3A0-C2EEB06E7692}"/>
          </ac:picMkLst>
        </pc:picChg>
        <pc:picChg chg="mod">
          <ac:chgData name="Tyler J Yang (263947)" userId="b7d93d73-115b-40ed-85a7-edc188f2a0e7" providerId="ADAL" clId="{92D722B5-F767-EB4A-A6D5-3943A4CB160D}" dt="2024-04-11T02:38:02.870" v="8431"/>
          <ac:picMkLst>
            <pc:docMk/>
            <pc:sldMk cId="1091301157" sldId="344"/>
            <ac:picMk id="11" creationId="{8D2A3650-51E4-20FE-AA1F-86C0CFEB0A5D}"/>
          </ac:picMkLst>
        </pc:picChg>
        <pc:picChg chg="mod">
          <ac:chgData name="Tyler J Yang (263947)" userId="b7d93d73-115b-40ed-85a7-edc188f2a0e7" providerId="ADAL" clId="{92D722B5-F767-EB4A-A6D5-3943A4CB160D}" dt="2024-04-11T02:38:08.613" v="8435"/>
          <ac:picMkLst>
            <pc:docMk/>
            <pc:sldMk cId="1091301157" sldId="344"/>
            <ac:picMk id="15" creationId="{8E19CFD9-402C-28A1-5057-CFECDB3C2499}"/>
          </ac:picMkLst>
        </pc:picChg>
        <pc:picChg chg="mod">
          <ac:chgData name="Tyler J Yang (263947)" userId="b7d93d73-115b-40ed-85a7-edc188f2a0e7" providerId="ADAL" clId="{92D722B5-F767-EB4A-A6D5-3943A4CB160D}" dt="2024-04-11T02:38:31.242" v="8440"/>
          <ac:picMkLst>
            <pc:docMk/>
            <pc:sldMk cId="1091301157" sldId="344"/>
            <ac:picMk id="19" creationId="{FC2B7F37-1DB5-3605-D11C-BE6CFB1ACA8B}"/>
          </ac:picMkLst>
        </pc:picChg>
      </pc:sldChg>
      <pc:sldChg chg="addSp modSp new del mod setBg">
        <pc:chgData name="Tyler J Yang (263947)" userId="b7d93d73-115b-40ed-85a7-edc188f2a0e7" providerId="ADAL" clId="{92D722B5-F767-EB4A-A6D5-3943A4CB160D}" dt="2024-04-11T02:36:01.959" v="8388" actId="2696"/>
        <pc:sldMkLst>
          <pc:docMk/>
          <pc:sldMk cId="2205720514" sldId="344"/>
        </pc:sldMkLst>
        <pc:spChg chg="mod">
          <ac:chgData name="Tyler J Yang (263947)" userId="b7d93d73-115b-40ed-85a7-edc188f2a0e7" providerId="ADAL" clId="{92D722B5-F767-EB4A-A6D5-3943A4CB160D}" dt="2024-04-11T02:30:24.322" v="8174" actId="403"/>
          <ac:spMkLst>
            <pc:docMk/>
            <pc:sldMk cId="2205720514" sldId="344"/>
            <ac:spMk id="2" creationId="{4A4486F6-5E2F-1C14-4476-FCC682D4B58A}"/>
          </ac:spMkLst>
        </pc:spChg>
        <pc:spChg chg="mod">
          <ac:chgData name="Tyler J Yang (263947)" userId="b7d93d73-115b-40ed-85a7-edc188f2a0e7" providerId="ADAL" clId="{92D722B5-F767-EB4A-A6D5-3943A4CB160D}" dt="2024-04-11T02:30:39.647" v="8179"/>
          <ac:spMkLst>
            <pc:docMk/>
            <pc:sldMk cId="2205720514" sldId="344"/>
            <ac:spMk id="3" creationId="{DC94A8D7-7166-151E-1846-CBAE5CB6975C}"/>
          </ac:spMkLst>
        </pc:spChg>
        <pc:spChg chg="add">
          <ac:chgData name="Tyler J Yang (263947)" userId="b7d93d73-115b-40ed-85a7-edc188f2a0e7" providerId="ADAL" clId="{92D722B5-F767-EB4A-A6D5-3943A4CB160D}" dt="2024-04-11T02:30:14.056" v="8169" actId="26606"/>
          <ac:spMkLst>
            <pc:docMk/>
            <pc:sldMk cId="2205720514" sldId="344"/>
            <ac:spMk id="8" creationId="{70DFC902-7D23-471A-B557-B6B6917D7A0D}"/>
          </ac:spMkLst>
        </pc:spChg>
        <pc:spChg chg="add">
          <ac:chgData name="Tyler J Yang (263947)" userId="b7d93d73-115b-40ed-85a7-edc188f2a0e7" providerId="ADAL" clId="{92D722B5-F767-EB4A-A6D5-3943A4CB160D}" dt="2024-04-11T02:30:14.056" v="8169" actId="26606"/>
          <ac:spMkLst>
            <pc:docMk/>
            <pc:sldMk cId="2205720514" sldId="344"/>
            <ac:spMk id="10" creationId="{A55D5633-D557-4DCA-982C-FF36EB7A1C00}"/>
          </ac:spMkLst>
        </pc:spChg>
        <pc:spChg chg="add">
          <ac:chgData name="Tyler J Yang (263947)" userId="b7d93d73-115b-40ed-85a7-edc188f2a0e7" providerId="ADAL" clId="{92D722B5-F767-EB4A-A6D5-3943A4CB160D}" dt="2024-04-11T02:30:14.056" v="8169" actId="26606"/>
          <ac:spMkLst>
            <pc:docMk/>
            <pc:sldMk cId="2205720514" sldId="344"/>
            <ac:spMk id="12" creationId="{450D3AD2-FA80-415F-A9CE-54D884561CD7}"/>
          </ac:spMkLst>
        </pc:spChg>
      </pc:sldChg>
      <pc:sldChg chg="addSp delSp modSp new del mod setBg">
        <pc:chgData name="Tyler J Yang (263947)" userId="b7d93d73-115b-40ed-85a7-edc188f2a0e7" providerId="ADAL" clId="{92D722B5-F767-EB4A-A6D5-3943A4CB160D}" dt="2024-04-11T02:45:29.354" v="9014" actId="2696"/>
        <pc:sldMkLst>
          <pc:docMk/>
          <pc:sldMk cId="2256988076" sldId="345"/>
        </pc:sldMkLst>
        <pc:spChg chg="mod">
          <ac:chgData name="Tyler J Yang (263947)" userId="b7d93d73-115b-40ed-85a7-edc188f2a0e7" providerId="ADAL" clId="{92D722B5-F767-EB4A-A6D5-3943A4CB160D}" dt="2024-04-11T02:45:21.019" v="8995" actId="20577"/>
          <ac:spMkLst>
            <pc:docMk/>
            <pc:sldMk cId="2256988076" sldId="345"/>
            <ac:spMk id="2" creationId="{7CB7CDBB-F073-92D4-C905-DDE7DC400928}"/>
          </ac:spMkLst>
        </pc:spChg>
        <pc:spChg chg="del mod">
          <ac:chgData name="Tyler J Yang (263947)" userId="b7d93d73-115b-40ed-85a7-edc188f2a0e7" providerId="ADAL" clId="{92D722B5-F767-EB4A-A6D5-3943A4CB160D}" dt="2024-04-11T02:42:21.876" v="8552" actId="1032"/>
          <ac:spMkLst>
            <pc:docMk/>
            <pc:sldMk cId="2256988076" sldId="345"/>
            <ac:spMk id="3" creationId="{F60E8237-C996-8415-CD9B-2847DD95C677}"/>
          </ac:spMkLst>
        </pc:spChg>
        <pc:spChg chg="add mod">
          <ac:chgData name="Tyler J Yang (263947)" userId="b7d93d73-115b-40ed-85a7-edc188f2a0e7" providerId="ADAL" clId="{92D722B5-F767-EB4A-A6D5-3943A4CB160D}" dt="2024-04-11T02:43:01.926" v="8587" actId="478"/>
          <ac:spMkLst>
            <pc:docMk/>
            <pc:sldMk cId="2256988076" sldId="345"/>
            <ac:spMk id="6" creationId="{6F53A60A-966A-F9E6-4F0D-F03F99221E82}"/>
          </ac:spMkLst>
        </pc:spChg>
        <pc:spChg chg="add">
          <ac:chgData name="Tyler J Yang (263947)" userId="b7d93d73-115b-40ed-85a7-edc188f2a0e7" providerId="ADAL" clId="{92D722B5-F767-EB4A-A6D5-3943A4CB160D}" dt="2024-04-11T02:41:38.790" v="8509" actId="26606"/>
          <ac:spMkLst>
            <pc:docMk/>
            <pc:sldMk cId="2256988076" sldId="345"/>
            <ac:spMk id="8" creationId="{70DFC902-7D23-471A-B557-B6B6917D7A0D}"/>
          </ac:spMkLst>
        </pc:spChg>
        <pc:spChg chg="add">
          <ac:chgData name="Tyler J Yang (263947)" userId="b7d93d73-115b-40ed-85a7-edc188f2a0e7" providerId="ADAL" clId="{92D722B5-F767-EB4A-A6D5-3943A4CB160D}" dt="2024-04-11T02:41:38.790" v="8509" actId="26606"/>
          <ac:spMkLst>
            <pc:docMk/>
            <pc:sldMk cId="2256988076" sldId="345"/>
            <ac:spMk id="10" creationId="{A55D5633-D557-4DCA-982C-FF36EB7A1C00}"/>
          </ac:spMkLst>
        </pc:spChg>
        <pc:spChg chg="add">
          <ac:chgData name="Tyler J Yang (263947)" userId="b7d93d73-115b-40ed-85a7-edc188f2a0e7" providerId="ADAL" clId="{92D722B5-F767-EB4A-A6D5-3943A4CB160D}" dt="2024-04-11T02:41:38.790" v="8509" actId="26606"/>
          <ac:spMkLst>
            <pc:docMk/>
            <pc:sldMk cId="2256988076" sldId="345"/>
            <ac:spMk id="12" creationId="{450D3AD2-FA80-415F-A9CE-54D884561CD7}"/>
          </ac:spMkLst>
        </pc:spChg>
        <pc:graphicFrameChg chg="add del mod modGraphic">
          <ac:chgData name="Tyler J Yang (263947)" userId="b7d93d73-115b-40ed-85a7-edc188f2a0e7" providerId="ADAL" clId="{92D722B5-F767-EB4A-A6D5-3943A4CB160D}" dt="2024-04-11T02:43:01.926" v="8587" actId="478"/>
          <ac:graphicFrameMkLst>
            <pc:docMk/>
            <pc:sldMk cId="2256988076" sldId="345"/>
            <ac:graphicFrameMk id="4" creationId="{29EE7894-EA56-6780-BBBB-9CAEFAA09658}"/>
          </ac:graphicFrameMkLst>
        </pc:graphicFrameChg>
      </pc:sldChg>
      <pc:sldChg chg="modSp add del mod ord">
        <pc:chgData name="Tyler J Yang (263947)" userId="b7d93d73-115b-40ed-85a7-edc188f2a0e7" providerId="ADAL" clId="{92D722B5-F767-EB4A-A6D5-3943A4CB160D}" dt="2024-04-11T02:32:26.689" v="8289" actId="2696"/>
        <pc:sldMkLst>
          <pc:docMk/>
          <pc:sldMk cId="2837349914" sldId="345"/>
        </pc:sldMkLst>
        <pc:spChg chg="mod">
          <ac:chgData name="Tyler J Yang (263947)" userId="b7d93d73-115b-40ed-85a7-edc188f2a0e7" providerId="ADAL" clId="{92D722B5-F767-EB4A-A6D5-3943A4CB160D}" dt="2024-04-11T02:30:52.519" v="8184"/>
          <ac:spMkLst>
            <pc:docMk/>
            <pc:sldMk cId="2837349914" sldId="345"/>
            <ac:spMk id="2" creationId="{8D5C320A-21E9-DDA4-CD00-36BF1ADC669C}"/>
          </ac:spMkLst>
        </pc:spChg>
        <pc:spChg chg="mod">
          <ac:chgData name="Tyler J Yang (263947)" userId="b7d93d73-115b-40ed-85a7-edc188f2a0e7" providerId="ADAL" clId="{92D722B5-F767-EB4A-A6D5-3943A4CB160D}" dt="2024-04-11T02:30:58.520" v="8222" actId="20577"/>
          <ac:spMkLst>
            <pc:docMk/>
            <pc:sldMk cId="2837349914" sldId="345"/>
            <ac:spMk id="3" creationId="{17771744-FE59-12F3-0417-596FB6FE5552}"/>
          </ac:spMkLst>
        </pc:spChg>
      </pc:sldChg>
      <pc:sldChg chg="modSp add mod ord">
        <pc:chgData name="Tyler J Yang (263947)" userId="b7d93d73-115b-40ed-85a7-edc188f2a0e7" providerId="ADAL" clId="{92D722B5-F767-EB4A-A6D5-3943A4CB160D}" dt="2024-04-11T02:45:13.764" v="8977" actId="20577"/>
        <pc:sldMkLst>
          <pc:docMk/>
          <pc:sldMk cId="725204053" sldId="346"/>
        </pc:sldMkLst>
        <pc:spChg chg="mod">
          <ac:chgData name="Tyler J Yang (263947)" userId="b7d93d73-115b-40ed-85a7-edc188f2a0e7" providerId="ADAL" clId="{92D722B5-F767-EB4A-A6D5-3943A4CB160D}" dt="2024-04-11T02:43:23.008" v="8622" actId="20577"/>
          <ac:spMkLst>
            <pc:docMk/>
            <pc:sldMk cId="725204053" sldId="346"/>
            <ac:spMk id="2" creationId="{8D5C320A-21E9-DDA4-CD00-36BF1ADC669C}"/>
          </ac:spMkLst>
        </pc:spChg>
        <pc:spChg chg="mod">
          <ac:chgData name="Tyler J Yang (263947)" userId="b7d93d73-115b-40ed-85a7-edc188f2a0e7" providerId="ADAL" clId="{92D722B5-F767-EB4A-A6D5-3943A4CB160D}" dt="2024-04-11T02:45:13.764" v="8977" actId="20577"/>
          <ac:spMkLst>
            <pc:docMk/>
            <pc:sldMk cId="725204053" sldId="346"/>
            <ac:spMk id="3" creationId="{17771744-FE59-12F3-0417-596FB6FE5552}"/>
          </ac:spMkLst>
        </pc:spChg>
      </pc:sldChg>
      <pc:sldChg chg="add del">
        <pc:chgData name="Tyler J Yang (263947)" userId="b7d93d73-115b-40ed-85a7-edc188f2a0e7" providerId="ADAL" clId="{92D722B5-F767-EB4A-A6D5-3943A4CB160D}" dt="2024-04-11T02:43:12.590" v="8592" actId="2890"/>
        <pc:sldMkLst>
          <pc:docMk/>
          <pc:sldMk cId="1631310221" sldId="346"/>
        </pc:sldMkLst>
      </pc:sldChg>
      <pc:sldChg chg="addSp delSp add del setBg delDesignElem">
        <pc:chgData name="Tyler J Yang (263947)" userId="b7d93d73-115b-40ed-85a7-edc188f2a0e7" providerId="ADAL" clId="{92D722B5-F767-EB4A-A6D5-3943A4CB160D}" dt="2024-04-11T02:43:08.407" v="8590"/>
        <pc:sldMkLst>
          <pc:docMk/>
          <pc:sldMk cId="1822450505" sldId="346"/>
        </pc:sldMkLst>
        <pc:spChg chg="add del">
          <ac:chgData name="Tyler J Yang (263947)" userId="b7d93d73-115b-40ed-85a7-edc188f2a0e7" providerId="ADAL" clId="{92D722B5-F767-EB4A-A6D5-3943A4CB160D}" dt="2024-04-11T02:43:08.407" v="8590"/>
          <ac:spMkLst>
            <pc:docMk/>
            <pc:sldMk cId="1822450505" sldId="346"/>
            <ac:spMk id="19" creationId="{70DFC902-7D23-471A-B557-B6B6917D7A0D}"/>
          </ac:spMkLst>
        </pc:spChg>
        <pc:spChg chg="add del">
          <ac:chgData name="Tyler J Yang (263947)" userId="b7d93d73-115b-40ed-85a7-edc188f2a0e7" providerId="ADAL" clId="{92D722B5-F767-EB4A-A6D5-3943A4CB160D}" dt="2024-04-11T02:43:08.407" v="8590"/>
          <ac:spMkLst>
            <pc:docMk/>
            <pc:sldMk cId="1822450505" sldId="346"/>
            <ac:spMk id="21" creationId="{A55D5633-D557-4DCA-982C-FF36EB7A1C00}"/>
          </ac:spMkLst>
        </pc:spChg>
        <pc:spChg chg="add del">
          <ac:chgData name="Tyler J Yang (263947)" userId="b7d93d73-115b-40ed-85a7-edc188f2a0e7" providerId="ADAL" clId="{92D722B5-F767-EB4A-A6D5-3943A4CB160D}" dt="2024-04-11T02:43:08.407" v="8590"/>
          <ac:spMkLst>
            <pc:docMk/>
            <pc:sldMk cId="1822450505" sldId="346"/>
            <ac:spMk id="23" creationId="{450D3AD2-FA80-415F-A9CE-54D884561CD7}"/>
          </ac:spMkLst>
        </pc:spChg>
      </pc:sldChg>
      <pc:sldChg chg="addSp delSp modSp add mod modNotesTx">
        <pc:chgData name="Tyler J Yang (263947)" userId="b7d93d73-115b-40ed-85a7-edc188f2a0e7" providerId="ADAL" clId="{92D722B5-F767-EB4A-A6D5-3943A4CB160D}" dt="2024-04-15T18:48:00.005" v="13846"/>
        <pc:sldMkLst>
          <pc:docMk/>
          <pc:sldMk cId="3745025905" sldId="347"/>
        </pc:sldMkLst>
        <pc:spChg chg="mod">
          <ac:chgData name="Tyler J Yang (263947)" userId="b7d93d73-115b-40ed-85a7-edc188f2a0e7" providerId="ADAL" clId="{92D722B5-F767-EB4A-A6D5-3943A4CB160D}" dt="2024-04-11T02:45:26.914" v="9013" actId="20577"/>
          <ac:spMkLst>
            <pc:docMk/>
            <pc:sldMk cId="3745025905" sldId="347"/>
            <ac:spMk id="2" creationId="{8D5C320A-21E9-DDA4-CD00-36BF1ADC669C}"/>
          </ac:spMkLst>
        </pc:spChg>
        <pc:spChg chg="mod">
          <ac:chgData name="Tyler J Yang (263947)" userId="b7d93d73-115b-40ed-85a7-edc188f2a0e7" providerId="ADAL" clId="{92D722B5-F767-EB4A-A6D5-3943A4CB160D}" dt="2024-04-11T02:50:36.446" v="9875" actId="207"/>
          <ac:spMkLst>
            <pc:docMk/>
            <pc:sldMk cId="3745025905" sldId="347"/>
            <ac:spMk id="3" creationId="{17771744-FE59-12F3-0417-596FB6FE5552}"/>
          </ac:spMkLst>
        </pc:spChg>
        <pc:spChg chg="add del mod">
          <ac:chgData name="Tyler J Yang (263947)" userId="b7d93d73-115b-40ed-85a7-edc188f2a0e7" providerId="ADAL" clId="{92D722B5-F767-EB4A-A6D5-3943A4CB160D}" dt="2024-04-11T02:54:54.095" v="9918" actId="478"/>
          <ac:spMkLst>
            <pc:docMk/>
            <pc:sldMk cId="3745025905" sldId="347"/>
            <ac:spMk id="4" creationId="{05EC673C-A457-15AE-5D62-DDDBA9079F41}"/>
          </ac:spMkLst>
        </pc:spChg>
        <pc:spChg chg="add mod">
          <ac:chgData name="Tyler J Yang (263947)" userId="b7d93d73-115b-40ed-85a7-edc188f2a0e7" providerId="ADAL" clId="{92D722B5-F767-EB4A-A6D5-3943A4CB160D}" dt="2024-04-11T02:55:04.940" v="9937" actId="20577"/>
          <ac:spMkLst>
            <pc:docMk/>
            <pc:sldMk cId="3745025905" sldId="347"/>
            <ac:spMk id="5" creationId="{8FA40695-005B-7B6F-816C-2D2AA72579DE}"/>
          </ac:spMkLst>
        </pc:spChg>
      </pc:sldChg>
      <pc:sldChg chg="addSp delSp modSp add mod">
        <pc:chgData name="Tyler J Yang (263947)" userId="b7d93d73-115b-40ed-85a7-edc188f2a0e7" providerId="ADAL" clId="{92D722B5-F767-EB4A-A6D5-3943A4CB160D}" dt="2024-04-11T02:49:27.552" v="9826" actId="21"/>
        <pc:sldMkLst>
          <pc:docMk/>
          <pc:sldMk cId="3271629166" sldId="348"/>
        </pc:sldMkLst>
        <pc:spChg chg="mod">
          <ac:chgData name="Tyler J Yang (263947)" userId="b7d93d73-115b-40ed-85a7-edc188f2a0e7" providerId="ADAL" clId="{92D722B5-F767-EB4A-A6D5-3943A4CB160D}" dt="2024-04-11T02:49:23.154" v="9825" actId="27636"/>
          <ac:spMkLst>
            <pc:docMk/>
            <pc:sldMk cId="3271629166" sldId="348"/>
            <ac:spMk id="3" creationId="{17771744-FE59-12F3-0417-596FB6FE5552}"/>
          </ac:spMkLst>
        </pc:spChg>
        <pc:spChg chg="add del mod">
          <ac:chgData name="Tyler J Yang (263947)" userId="b7d93d73-115b-40ed-85a7-edc188f2a0e7" providerId="ADAL" clId="{92D722B5-F767-EB4A-A6D5-3943A4CB160D}" dt="2024-04-11T02:49:27.552" v="9826" actId="21"/>
          <ac:spMkLst>
            <pc:docMk/>
            <pc:sldMk cId="3271629166" sldId="348"/>
            <ac:spMk id="5" creationId="{AABD0F5C-DFD7-E434-2AD5-584EB31AAA94}"/>
          </ac:spMkLst>
        </pc:spChg>
      </pc:sldChg>
      <pc:sldChg chg="new del">
        <pc:chgData name="Tyler J Yang (263947)" userId="b7d93d73-115b-40ed-85a7-edc188f2a0e7" providerId="ADAL" clId="{92D722B5-F767-EB4A-A6D5-3943A4CB160D}" dt="2024-04-11T02:49:48.585" v="9839" actId="2696"/>
        <pc:sldMkLst>
          <pc:docMk/>
          <pc:sldMk cId="162416733" sldId="349"/>
        </pc:sldMkLst>
      </pc:sldChg>
      <pc:sldChg chg="delSp modSp add mod">
        <pc:chgData name="Tyler J Yang (263947)" userId="b7d93d73-115b-40ed-85a7-edc188f2a0e7" providerId="ADAL" clId="{92D722B5-F767-EB4A-A6D5-3943A4CB160D}" dt="2024-04-11T02:50:15.440" v="9867" actId="20577"/>
        <pc:sldMkLst>
          <pc:docMk/>
          <pc:sldMk cId="3308690160" sldId="350"/>
        </pc:sldMkLst>
        <pc:spChg chg="mod">
          <ac:chgData name="Tyler J Yang (263947)" userId="b7d93d73-115b-40ed-85a7-edc188f2a0e7" providerId="ADAL" clId="{92D722B5-F767-EB4A-A6D5-3943A4CB160D}" dt="2024-04-11T02:50:15.440" v="9867" actId="20577"/>
          <ac:spMkLst>
            <pc:docMk/>
            <pc:sldMk cId="3308690160" sldId="350"/>
            <ac:spMk id="3" creationId="{17771744-FE59-12F3-0417-596FB6FE5552}"/>
          </ac:spMkLst>
        </pc:spChg>
        <pc:spChg chg="del">
          <ac:chgData name="Tyler J Yang (263947)" userId="b7d93d73-115b-40ed-85a7-edc188f2a0e7" providerId="ADAL" clId="{92D722B5-F767-EB4A-A6D5-3943A4CB160D}" dt="2024-04-11T02:49:58.453" v="9844" actId="21"/>
          <ac:spMkLst>
            <pc:docMk/>
            <pc:sldMk cId="3308690160" sldId="350"/>
            <ac:spMk id="4" creationId="{05EC673C-A457-15AE-5D62-DDDBA9079F41}"/>
          </ac:spMkLst>
        </pc:spChg>
      </pc:sldChg>
      <pc:sldChg chg="addSp delSp modSp new mod">
        <pc:chgData name="Tyler J Yang (263947)" userId="b7d93d73-115b-40ed-85a7-edc188f2a0e7" providerId="ADAL" clId="{92D722B5-F767-EB4A-A6D5-3943A4CB160D}" dt="2024-04-12T17:34:06.783" v="10893" actId="1076"/>
        <pc:sldMkLst>
          <pc:docMk/>
          <pc:sldMk cId="1547664840" sldId="351"/>
        </pc:sldMkLst>
        <pc:spChg chg="mod">
          <ac:chgData name="Tyler J Yang (263947)" userId="b7d93d73-115b-40ed-85a7-edc188f2a0e7" providerId="ADAL" clId="{92D722B5-F767-EB4A-A6D5-3943A4CB160D}" dt="2024-04-11T02:57:17.636" v="9954" actId="20577"/>
          <ac:spMkLst>
            <pc:docMk/>
            <pc:sldMk cId="1547664840" sldId="351"/>
            <ac:spMk id="2" creationId="{84191B2F-90F4-B158-736F-59578D002AFB}"/>
          </ac:spMkLst>
        </pc:spChg>
        <pc:spChg chg="del mod">
          <ac:chgData name="Tyler J Yang (263947)" userId="b7d93d73-115b-40ed-85a7-edc188f2a0e7" providerId="ADAL" clId="{92D722B5-F767-EB4A-A6D5-3943A4CB160D}" dt="2024-04-12T17:32:54.678" v="10889"/>
          <ac:spMkLst>
            <pc:docMk/>
            <pc:sldMk cId="1547664840" sldId="351"/>
            <ac:spMk id="3" creationId="{1D6BA988-789C-DCCE-61E9-F486E8D2DA41}"/>
          </ac:spMkLst>
        </pc:spChg>
        <pc:picChg chg="add mod">
          <ac:chgData name="Tyler J Yang (263947)" userId="b7d93d73-115b-40ed-85a7-edc188f2a0e7" providerId="ADAL" clId="{92D722B5-F767-EB4A-A6D5-3943A4CB160D}" dt="2024-04-12T17:34:06.783" v="10893" actId="1076"/>
          <ac:picMkLst>
            <pc:docMk/>
            <pc:sldMk cId="1547664840" sldId="351"/>
            <ac:picMk id="4" creationId="{D36A15E9-8E10-4E12-BCA0-CE4E02E93AAB}"/>
          </ac:picMkLst>
        </pc:picChg>
      </pc:sldChg>
      <pc:sldChg chg="modSp new del mod">
        <pc:chgData name="Tyler J Yang (263947)" userId="b7d93d73-115b-40ed-85a7-edc188f2a0e7" providerId="ADAL" clId="{92D722B5-F767-EB4A-A6D5-3943A4CB160D}" dt="2024-04-11T03:10:32.281" v="10071" actId="2696"/>
        <pc:sldMkLst>
          <pc:docMk/>
          <pc:sldMk cId="966889421" sldId="352"/>
        </pc:sldMkLst>
        <pc:spChg chg="mod">
          <ac:chgData name="Tyler J Yang (263947)" userId="b7d93d73-115b-40ed-85a7-edc188f2a0e7" providerId="ADAL" clId="{92D722B5-F767-EB4A-A6D5-3943A4CB160D}" dt="2024-04-11T03:03:29.173" v="10003" actId="20577"/>
          <ac:spMkLst>
            <pc:docMk/>
            <pc:sldMk cId="966889421" sldId="352"/>
            <ac:spMk id="2" creationId="{3CA587E4-FE3F-32CF-E6E0-4EE1E03E8372}"/>
          </ac:spMkLst>
        </pc:spChg>
        <pc:spChg chg="mod">
          <ac:chgData name="Tyler J Yang (263947)" userId="b7d93d73-115b-40ed-85a7-edc188f2a0e7" providerId="ADAL" clId="{92D722B5-F767-EB4A-A6D5-3943A4CB160D}" dt="2024-04-11T03:07:05.012" v="10032" actId="27636"/>
          <ac:spMkLst>
            <pc:docMk/>
            <pc:sldMk cId="966889421" sldId="352"/>
            <ac:spMk id="3" creationId="{71F5EAA6-D131-4D27-8E91-C5488B12F310}"/>
          </ac:spMkLst>
        </pc:spChg>
      </pc:sldChg>
      <pc:sldChg chg="addSp delSp modSp new mod">
        <pc:chgData name="Tyler J Yang (263947)" userId="b7d93d73-115b-40ed-85a7-edc188f2a0e7" providerId="ADAL" clId="{92D722B5-F767-EB4A-A6D5-3943A4CB160D}" dt="2024-04-12T17:34:19.691" v="10895" actId="1076"/>
        <pc:sldMkLst>
          <pc:docMk/>
          <pc:sldMk cId="2585875900" sldId="353"/>
        </pc:sldMkLst>
        <pc:spChg chg="mod">
          <ac:chgData name="Tyler J Yang (263947)" userId="b7d93d73-115b-40ed-85a7-edc188f2a0e7" providerId="ADAL" clId="{92D722B5-F767-EB4A-A6D5-3943A4CB160D}" dt="2024-04-11T03:10:36.346" v="10089" actId="20577"/>
          <ac:spMkLst>
            <pc:docMk/>
            <pc:sldMk cId="2585875900" sldId="353"/>
            <ac:spMk id="2" creationId="{1398F8A9-ACF6-DB87-0839-755A3DDB967F}"/>
          </ac:spMkLst>
        </pc:spChg>
        <pc:spChg chg="del mod">
          <ac:chgData name="Tyler J Yang (263947)" userId="b7d93d73-115b-40ed-85a7-edc188f2a0e7" providerId="ADAL" clId="{92D722B5-F767-EB4A-A6D5-3943A4CB160D}" dt="2024-04-12T17:33:41.122" v="10891"/>
          <ac:spMkLst>
            <pc:docMk/>
            <pc:sldMk cId="2585875900" sldId="353"/>
            <ac:spMk id="3" creationId="{A55B0FD8-B6D1-F827-E920-9EDB54E432C5}"/>
          </ac:spMkLst>
        </pc:spChg>
        <pc:picChg chg="add mod">
          <ac:chgData name="Tyler J Yang (263947)" userId="b7d93d73-115b-40ed-85a7-edc188f2a0e7" providerId="ADAL" clId="{92D722B5-F767-EB4A-A6D5-3943A4CB160D}" dt="2024-04-12T17:34:19.691" v="10895" actId="1076"/>
          <ac:picMkLst>
            <pc:docMk/>
            <pc:sldMk cId="2585875900" sldId="353"/>
            <ac:picMk id="4" creationId="{5CD76DA4-0CD6-DD73-B2BA-1D7F2C7AB8BD}"/>
          </ac:picMkLst>
        </pc:picChg>
      </pc:sldChg>
      <pc:sldChg chg="addSp delSp modSp add mod ord delAnim modAnim modNotesTx">
        <pc:chgData name="Tyler J Yang (263947)" userId="b7d93d73-115b-40ed-85a7-edc188f2a0e7" providerId="ADAL" clId="{92D722B5-F767-EB4A-A6D5-3943A4CB160D}" dt="2024-04-15T18:46:49.179" v="13828"/>
        <pc:sldMkLst>
          <pc:docMk/>
          <pc:sldMk cId="1288590167" sldId="354"/>
        </pc:sldMkLst>
        <pc:spChg chg="mod">
          <ac:chgData name="Tyler J Yang (263947)" userId="b7d93d73-115b-40ed-85a7-edc188f2a0e7" providerId="ADAL" clId="{92D722B5-F767-EB4A-A6D5-3943A4CB160D}" dt="2024-04-11T19:10:01.220" v="10674" actId="20577"/>
          <ac:spMkLst>
            <pc:docMk/>
            <pc:sldMk cId="1288590167" sldId="354"/>
            <ac:spMk id="2" creationId="{1C88814F-29F8-6C45-5997-E8788A2FE2C2}"/>
          </ac:spMkLst>
        </pc:spChg>
        <pc:spChg chg="add del mod">
          <ac:chgData name="Tyler J Yang (263947)" userId="b7d93d73-115b-40ed-85a7-edc188f2a0e7" providerId="ADAL" clId="{92D722B5-F767-EB4A-A6D5-3943A4CB160D}" dt="2024-04-11T19:02:05.747" v="10552" actId="478"/>
          <ac:spMkLst>
            <pc:docMk/>
            <pc:sldMk cId="1288590167" sldId="354"/>
            <ac:spMk id="4" creationId="{8C6D1F74-46F5-29D5-7D23-F7507D2C4F26}"/>
          </ac:spMkLst>
        </pc:spChg>
        <pc:spChg chg="add del mod">
          <ac:chgData name="Tyler J Yang (263947)" userId="b7d93d73-115b-40ed-85a7-edc188f2a0e7" providerId="ADAL" clId="{92D722B5-F767-EB4A-A6D5-3943A4CB160D}" dt="2024-04-11T19:02:04.634" v="10551" actId="478"/>
          <ac:spMkLst>
            <pc:docMk/>
            <pc:sldMk cId="1288590167" sldId="354"/>
            <ac:spMk id="5" creationId="{289B0772-1874-2FDC-345A-D66F166BEBA5}"/>
          </ac:spMkLst>
        </pc:spChg>
        <pc:spChg chg="add del mod">
          <ac:chgData name="Tyler J Yang (263947)" userId="b7d93d73-115b-40ed-85a7-edc188f2a0e7" providerId="ADAL" clId="{92D722B5-F767-EB4A-A6D5-3943A4CB160D}" dt="2024-04-11T19:03:08.014" v="10598" actId="478"/>
          <ac:spMkLst>
            <pc:docMk/>
            <pc:sldMk cId="1288590167" sldId="354"/>
            <ac:spMk id="6" creationId="{74AF65E4-8A4F-9847-29D6-F0C9BA97E2C0}"/>
          </ac:spMkLst>
        </pc:spChg>
        <pc:spChg chg="add del mod">
          <ac:chgData name="Tyler J Yang (263947)" userId="b7d93d73-115b-40ed-85a7-edc188f2a0e7" providerId="ADAL" clId="{92D722B5-F767-EB4A-A6D5-3943A4CB160D}" dt="2024-04-11T19:03:08.014" v="10598" actId="478"/>
          <ac:spMkLst>
            <pc:docMk/>
            <pc:sldMk cId="1288590167" sldId="354"/>
            <ac:spMk id="7" creationId="{C2DC5275-EE26-BB02-29A3-4D6F03D86C70}"/>
          </ac:spMkLst>
        </pc:spChg>
        <pc:spChg chg="add del mod">
          <ac:chgData name="Tyler J Yang (263947)" userId="b7d93d73-115b-40ed-85a7-edc188f2a0e7" providerId="ADAL" clId="{92D722B5-F767-EB4A-A6D5-3943A4CB160D}" dt="2024-04-11T19:03:08.014" v="10598" actId="478"/>
          <ac:spMkLst>
            <pc:docMk/>
            <pc:sldMk cId="1288590167" sldId="354"/>
            <ac:spMk id="9" creationId="{EA01D065-B037-3E33-DD51-4F42432D7BC7}"/>
          </ac:spMkLst>
        </pc:spChg>
        <pc:spChg chg="add del mod">
          <ac:chgData name="Tyler J Yang (263947)" userId="b7d93d73-115b-40ed-85a7-edc188f2a0e7" providerId="ADAL" clId="{92D722B5-F767-EB4A-A6D5-3943A4CB160D}" dt="2024-04-11T19:04:04.060" v="10623" actId="478"/>
          <ac:spMkLst>
            <pc:docMk/>
            <pc:sldMk cId="1288590167" sldId="354"/>
            <ac:spMk id="11" creationId="{67422039-81BE-12A4-E596-91536D39B63C}"/>
          </ac:spMkLst>
        </pc:spChg>
        <pc:spChg chg="add mod">
          <ac:chgData name="Tyler J Yang (263947)" userId="b7d93d73-115b-40ed-85a7-edc188f2a0e7" providerId="ADAL" clId="{92D722B5-F767-EB4A-A6D5-3943A4CB160D}" dt="2024-04-11T19:03:57.516" v="10621" actId="14100"/>
          <ac:spMkLst>
            <pc:docMk/>
            <pc:sldMk cId="1288590167" sldId="354"/>
            <ac:spMk id="12" creationId="{F6BB844E-7B0B-F6D1-AFF5-7D9D66ABE109}"/>
          </ac:spMkLst>
        </pc:spChg>
        <pc:spChg chg="add mod">
          <ac:chgData name="Tyler J Yang (263947)" userId="b7d93d73-115b-40ed-85a7-edc188f2a0e7" providerId="ADAL" clId="{92D722B5-F767-EB4A-A6D5-3943A4CB160D}" dt="2024-04-11T19:04:11.400" v="10628" actId="20577"/>
          <ac:spMkLst>
            <pc:docMk/>
            <pc:sldMk cId="1288590167" sldId="354"/>
            <ac:spMk id="13" creationId="{3D1E0650-0E11-307B-B5F3-ACE05B9BFA83}"/>
          </ac:spMkLst>
        </pc:spChg>
        <pc:spChg chg="add mod">
          <ac:chgData name="Tyler J Yang (263947)" userId="b7d93d73-115b-40ed-85a7-edc188f2a0e7" providerId="ADAL" clId="{92D722B5-F767-EB4A-A6D5-3943A4CB160D}" dt="2024-04-11T19:07:01.246" v="10641" actId="1038"/>
          <ac:spMkLst>
            <pc:docMk/>
            <pc:sldMk cId="1288590167" sldId="354"/>
            <ac:spMk id="14" creationId="{00A890D8-F854-71CE-172C-B4423203F5BB}"/>
          </ac:spMkLst>
        </pc:spChg>
        <pc:spChg chg="del">
          <ac:chgData name="Tyler J Yang (263947)" userId="b7d93d73-115b-40ed-85a7-edc188f2a0e7" providerId="ADAL" clId="{92D722B5-F767-EB4A-A6D5-3943A4CB160D}" dt="2024-04-11T18:58:45.682" v="10525" actId="478"/>
          <ac:spMkLst>
            <pc:docMk/>
            <pc:sldMk cId="1288590167" sldId="354"/>
            <ac:spMk id="33" creationId="{CDA7D5F8-449B-83C2-DE42-FD6FD7191333}"/>
          </ac:spMkLst>
        </pc:spChg>
        <pc:spChg chg="del">
          <ac:chgData name="Tyler J Yang (263947)" userId="b7d93d73-115b-40ed-85a7-edc188f2a0e7" providerId="ADAL" clId="{92D722B5-F767-EB4A-A6D5-3943A4CB160D}" dt="2024-04-11T18:58:43.839" v="10524" actId="478"/>
          <ac:spMkLst>
            <pc:docMk/>
            <pc:sldMk cId="1288590167" sldId="354"/>
            <ac:spMk id="34" creationId="{F1F52E7E-958C-5635-1ED2-E79531473CF5}"/>
          </ac:spMkLst>
        </pc:spChg>
        <pc:graphicFrameChg chg="add del mod">
          <ac:chgData name="Tyler J Yang (263947)" userId="b7d93d73-115b-40ed-85a7-edc188f2a0e7" providerId="ADAL" clId="{92D722B5-F767-EB4A-A6D5-3943A4CB160D}" dt="2024-04-11T19:00:20.943" v="10534" actId="478"/>
          <ac:graphicFrameMkLst>
            <pc:docMk/>
            <pc:sldMk cId="1288590167" sldId="354"/>
            <ac:graphicFrameMk id="3" creationId="{CCF1A0E9-4EE2-134A-83B7-6851CBE70093}"/>
          </ac:graphicFrameMkLst>
        </pc:graphicFrameChg>
        <pc:graphicFrameChg chg="mod">
          <ac:chgData name="Tyler J Yang (263947)" userId="b7d93d73-115b-40ed-85a7-edc188f2a0e7" providerId="ADAL" clId="{92D722B5-F767-EB4A-A6D5-3943A4CB160D}" dt="2024-04-11T19:01:01.162" v="10540"/>
          <ac:graphicFrameMkLst>
            <pc:docMk/>
            <pc:sldMk cId="1288590167" sldId="354"/>
            <ac:graphicFrameMk id="26" creationId="{CCF1A0E9-4EE2-134A-83B7-6851CBE70093}"/>
          </ac:graphicFrameMkLst>
        </pc:graphicFrameChg>
        <pc:graphicFrameChg chg="del modGraphic">
          <ac:chgData name="Tyler J Yang (263947)" userId="b7d93d73-115b-40ed-85a7-edc188f2a0e7" providerId="ADAL" clId="{92D722B5-F767-EB4A-A6D5-3943A4CB160D}" dt="2024-04-11T18:58:57.199" v="10528" actId="478"/>
          <ac:graphicFrameMkLst>
            <pc:docMk/>
            <pc:sldMk cId="1288590167" sldId="354"/>
            <ac:graphicFrameMk id="27" creationId="{FB943D65-4CD3-9832-1098-BFAD26E787CF}"/>
          </ac:graphicFrameMkLst>
        </pc:graphicFrameChg>
      </pc:sldChg>
      <pc:sldChg chg="modSp new del mod">
        <pc:chgData name="Tyler J Yang (263947)" userId="b7d93d73-115b-40ed-85a7-edc188f2a0e7" providerId="ADAL" clId="{92D722B5-F767-EB4A-A6D5-3943A4CB160D}" dt="2024-04-11T03:09:51.730" v="10064" actId="2696"/>
        <pc:sldMkLst>
          <pc:docMk/>
          <pc:sldMk cId="1611633523" sldId="354"/>
        </pc:sldMkLst>
        <pc:spChg chg="mod">
          <ac:chgData name="Tyler J Yang (263947)" userId="b7d93d73-115b-40ed-85a7-edc188f2a0e7" providerId="ADAL" clId="{92D722B5-F767-EB4A-A6D5-3943A4CB160D}" dt="2024-04-11T03:09:16.663" v="10063" actId="20577"/>
          <ac:spMkLst>
            <pc:docMk/>
            <pc:sldMk cId="1611633523" sldId="354"/>
            <ac:spMk id="3" creationId="{D17D0E61-6A4D-DA28-3F89-9FD39D7A8FEA}"/>
          </ac:spMkLst>
        </pc:spChg>
      </pc:sldChg>
      <pc:sldChg chg="addSp delSp add del setBg delDesignElem">
        <pc:chgData name="Tyler J Yang (263947)" userId="b7d93d73-115b-40ed-85a7-edc188f2a0e7" providerId="ADAL" clId="{92D722B5-F767-EB4A-A6D5-3943A4CB160D}" dt="2024-04-11T18:58:26.556" v="10521"/>
        <pc:sldMkLst>
          <pc:docMk/>
          <pc:sldMk cId="4282618095" sldId="354"/>
        </pc:sldMkLst>
        <pc:spChg chg="add del">
          <ac:chgData name="Tyler J Yang (263947)" userId="b7d93d73-115b-40ed-85a7-edc188f2a0e7" providerId="ADAL" clId="{92D722B5-F767-EB4A-A6D5-3943A4CB160D}" dt="2024-04-11T18:58:26.556" v="10521"/>
          <ac:spMkLst>
            <pc:docMk/>
            <pc:sldMk cId="4282618095" sldId="354"/>
            <ac:spMk id="8" creationId="{70DFC902-7D23-471A-B557-B6B6917D7A0D}"/>
          </ac:spMkLst>
        </pc:spChg>
        <pc:spChg chg="add del">
          <ac:chgData name="Tyler J Yang (263947)" userId="b7d93d73-115b-40ed-85a7-edc188f2a0e7" providerId="ADAL" clId="{92D722B5-F767-EB4A-A6D5-3943A4CB160D}" dt="2024-04-11T18:58:26.556" v="10521"/>
          <ac:spMkLst>
            <pc:docMk/>
            <pc:sldMk cId="4282618095" sldId="354"/>
            <ac:spMk id="10" creationId="{A55D5633-D557-4DCA-982C-FF36EB7A1C00}"/>
          </ac:spMkLst>
        </pc:spChg>
      </pc:sldChg>
      <pc:sldChg chg="modSp add mod modNotesTx">
        <pc:chgData name="Tyler J Yang (263947)" userId="b7d93d73-115b-40ed-85a7-edc188f2a0e7" providerId="ADAL" clId="{92D722B5-F767-EB4A-A6D5-3943A4CB160D}" dt="2024-04-15T18:30:45.044" v="12104"/>
        <pc:sldMkLst>
          <pc:docMk/>
          <pc:sldMk cId="980790022" sldId="355"/>
        </pc:sldMkLst>
        <pc:spChg chg="mod">
          <ac:chgData name="Tyler J Yang (263947)" userId="b7d93d73-115b-40ed-85a7-edc188f2a0e7" providerId="ADAL" clId="{92D722B5-F767-EB4A-A6D5-3943A4CB160D}" dt="2024-04-11T19:11:50.852" v="10683" actId="207"/>
          <ac:spMkLst>
            <pc:docMk/>
            <pc:sldMk cId="980790022" sldId="355"/>
            <ac:spMk id="2" creationId="{CCF07770-2C84-F671-CE64-0C4203F58F91}"/>
          </ac:spMkLst>
        </pc:spChg>
        <pc:spChg chg="mod">
          <ac:chgData name="Tyler J Yang (263947)" userId="b7d93d73-115b-40ed-85a7-edc188f2a0e7" providerId="ADAL" clId="{92D722B5-F767-EB4A-A6D5-3943A4CB160D}" dt="2024-04-11T19:11:41.379" v="10681" actId="207"/>
          <ac:spMkLst>
            <pc:docMk/>
            <pc:sldMk cId="980790022" sldId="355"/>
            <ac:spMk id="10" creationId="{5EB7D2A2-F448-44D4-938C-DC84CBCB3B1E}"/>
          </ac:spMkLst>
        </pc:spChg>
        <pc:spChg chg="mod">
          <ac:chgData name="Tyler J Yang (263947)" userId="b7d93d73-115b-40ed-85a7-edc188f2a0e7" providerId="ADAL" clId="{92D722B5-F767-EB4A-A6D5-3943A4CB160D}" dt="2024-04-11T19:11:34.908" v="10679" actId="207"/>
          <ac:spMkLst>
            <pc:docMk/>
            <pc:sldMk cId="980790022" sldId="355"/>
            <ac:spMk id="12" creationId="{871AEA07-1E14-44B4-8E55-64EF049CD66F}"/>
          </ac:spMkLst>
        </pc:spChg>
      </pc:sldChg>
      <pc:sldChg chg="modSp mod">
        <pc:chgData name="Tyler J Yang (263947)" userId="b7d93d73-115b-40ed-85a7-edc188f2a0e7" providerId="ADAL" clId="{92D722B5-F767-EB4A-A6D5-3943A4CB160D}" dt="2024-04-15T16:46:28.844" v="11016" actId="2085"/>
        <pc:sldMkLst>
          <pc:docMk/>
          <pc:sldMk cId="913139724" sldId="359"/>
        </pc:sldMkLst>
        <pc:spChg chg="mod">
          <ac:chgData name="Tyler J Yang (263947)" userId="b7d93d73-115b-40ed-85a7-edc188f2a0e7" providerId="ADAL" clId="{92D722B5-F767-EB4A-A6D5-3943A4CB160D}" dt="2024-04-15T16:46:28.844" v="11016" actId="2085"/>
          <ac:spMkLst>
            <pc:docMk/>
            <pc:sldMk cId="913139724" sldId="359"/>
            <ac:spMk id="4" creationId="{EFCBA2EA-EE71-261C-702C-86F0CA6250BF}"/>
          </ac:spMkLst>
        </pc:spChg>
      </pc:sldChg>
      <pc:sldChg chg="modSp mod">
        <pc:chgData name="Tyler J Yang (263947)" userId="b7d93d73-115b-40ed-85a7-edc188f2a0e7" providerId="ADAL" clId="{92D722B5-F767-EB4A-A6D5-3943A4CB160D}" dt="2024-04-15T16:46:22.721" v="11015" actId="2085"/>
        <pc:sldMkLst>
          <pc:docMk/>
          <pc:sldMk cId="3909031217" sldId="360"/>
        </pc:sldMkLst>
        <pc:spChg chg="mod">
          <ac:chgData name="Tyler J Yang (263947)" userId="b7d93d73-115b-40ed-85a7-edc188f2a0e7" providerId="ADAL" clId="{92D722B5-F767-EB4A-A6D5-3943A4CB160D}" dt="2024-04-15T16:46:22.721" v="11015" actId="2085"/>
          <ac:spMkLst>
            <pc:docMk/>
            <pc:sldMk cId="3909031217" sldId="360"/>
            <ac:spMk id="4" creationId="{EFCBA2EA-EE71-261C-702C-86F0CA6250BF}"/>
          </ac:spMkLst>
        </pc:spChg>
      </pc:sldChg>
      <pc:sldChg chg="modSp mod">
        <pc:chgData name="Tyler J Yang (263947)" userId="b7d93d73-115b-40ed-85a7-edc188f2a0e7" providerId="ADAL" clId="{92D722B5-F767-EB4A-A6D5-3943A4CB160D}" dt="2024-04-15T16:46:36.498" v="11017" actId="2085"/>
        <pc:sldMkLst>
          <pc:docMk/>
          <pc:sldMk cId="2917184242" sldId="361"/>
        </pc:sldMkLst>
        <pc:spChg chg="mod">
          <ac:chgData name="Tyler J Yang (263947)" userId="b7d93d73-115b-40ed-85a7-edc188f2a0e7" providerId="ADAL" clId="{92D722B5-F767-EB4A-A6D5-3943A4CB160D}" dt="2024-04-15T16:46:36.498" v="11017" actId="2085"/>
          <ac:spMkLst>
            <pc:docMk/>
            <pc:sldMk cId="2917184242" sldId="361"/>
            <ac:spMk id="4" creationId="{EFCBA2EA-EE71-261C-702C-86F0CA6250BF}"/>
          </ac:spMkLst>
        </pc:spChg>
      </pc:sldChg>
      <pc:sldChg chg="modSp modAnim modNotesTx">
        <pc:chgData name="Tyler J Yang (263947)" userId="b7d93d73-115b-40ed-85a7-edc188f2a0e7" providerId="ADAL" clId="{92D722B5-F767-EB4A-A6D5-3943A4CB160D}" dt="2024-04-15T18:36:37.036" v="12952" actId="20577"/>
        <pc:sldMkLst>
          <pc:docMk/>
          <pc:sldMk cId="2985782863" sldId="362"/>
        </pc:sldMkLst>
        <pc:spChg chg="mod">
          <ac:chgData name="Tyler J Yang (263947)" userId="b7d93d73-115b-40ed-85a7-edc188f2a0e7" providerId="ADAL" clId="{92D722B5-F767-EB4A-A6D5-3943A4CB160D}" dt="2024-04-15T18:07:47.301" v="11327" actId="113"/>
          <ac:spMkLst>
            <pc:docMk/>
            <pc:sldMk cId="2985782863" sldId="362"/>
            <ac:spMk id="19" creationId="{2A23AA33-2670-FC11-3372-B599C21C9C42}"/>
          </ac:spMkLst>
        </pc:spChg>
      </pc:sldChg>
      <pc:sldChg chg="modNotesTx">
        <pc:chgData name="Tyler J Yang (263947)" userId="b7d93d73-115b-40ed-85a7-edc188f2a0e7" providerId="ADAL" clId="{92D722B5-F767-EB4A-A6D5-3943A4CB160D}" dt="2024-04-15T18:39:04.800" v="13282" actId="20577"/>
        <pc:sldMkLst>
          <pc:docMk/>
          <pc:sldMk cId="1695021767" sldId="363"/>
        </pc:sldMkLst>
      </pc:sldChg>
      <pc:sldChg chg="modNotesTx">
        <pc:chgData name="Tyler J Yang (263947)" userId="b7d93d73-115b-40ed-85a7-edc188f2a0e7" providerId="ADAL" clId="{92D722B5-F767-EB4A-A6D5-3943A4CB160D}" dt="2024-04-15T18:39:15.435" v="13283"/>
        <pc:sldMkLst>
          <pc:docMk/>
          <pc:sldMk cId="3270500007" sldId="364"/>
        </pc:sldMkLst>
      </pc:sldChg>
      <pc:sldChg chg="modNotesTx">
        <pc:chgData name="Tyler J Yang (263947)" userId="b7d93d73-115b-40ed-85a7-edc188f2a0e7" providerId="ADAL" clId="{92D722B5-F767-EB4A-A6D5-3943A4CB160D}" dt="2024-04-15T18:39:24.777" v="13284"/>
        <pc:sldMkLst>
          <pc:docMk/>
          <pc:sldMk cId="759607326" sldId="365"/>
        </pc:sldMkLst>
      </pc:sldChg>
      <pc:sldChg chg="modSp del mod">
        <pc:chgData name="Tyler J Yang (263947)" userId="b7d93d73-115b-40ed-85a7-edc188f2a0e7" providerId="ADAL" clId="{92D722B5-F767-EB4A-A6D5-3943A4CB160D}" dt="2024-04-15T17:43:14.266" v="11322" actId="2696"/>
        <pc:sldMkLst>
          <pc:docMk/>
          <pc:sldMk cId="2854744912" sldId="366"/>
        </pc:sldMkLst>
        <pc:spChg chg="mod">
          <ac:chgData name="Tyler J Yang (263947)" userId="b7d93d73-115b-40ed-85a7-edc188f2a0e7" providerId="ADAL" clId="{92D722B5-F767-EB4A-A6D5-3943A4CB160D}" dt="2024-04-15T17:32:25.140" v="11170" actId="1076"/>
          <ac:spMkLst>
            <pc:docMk/>
            <pc:sldMk cId="2854744912" sldId="366"/>
            <ac:spMk id="2" creationId="{8D5C320A-21E9-DDA4-CD00-36BF1ADC669C}"/>
          </ac:spMkLst>
        </pc:spChg>
        <pc:spChg chg="mod">
          <ac:chgData name="Tyler J Yang (263947)" userId="b7d93d73-115b-40ed-85a7-edc188f2a0e7" providerId="ADAL" clId="{92D722B5-F767-EB4A-A6D5-3943A4CB160D}" dt="2024-04-15T17:34:16.545" v="11183" actId="1076"/>
          <ac:spMkLst>
            <pc:docMk/>
            <pc:sldMk cId="2854744912" sldId="366"/>
            <ac:spMk id="15" creationId="{9A1135A4-EB76-06F5-E9DB-8908949DBEFA}"/>
          </ac:spMkLst>
        </pc:spChg>
        <pc:grpChg chg="mod">
          <ac:chgData name="Tyler J Yang (263947)" userId="b7d93d73-115b-40ed-85a7-edc188f2a0e7" providerId="ADAL" clId="{92D722B5-F767-EB4A-A6D5-3943A4CB160D}" dt="2024-04-15T17:32:18.377" v="11168" actId="1076"/>
          <ac:grpSpMkLst>
            <pc:docMk/>
            <pc:sldMk cId="2854744912" sldId="366"/>
            <ac:grpSpMk id="38" creationId="{3D8B37BF-11BE-9CAC-E182-08B9DD63B2B1}"/>
          </ac:grpSpMkLst>
        </pc:grpChg>
      </pc:sldChg>
      <pc:sldChg chg="modNotesTx">
        <pc:chgData name="Tyler J Yang (263947)" userId="b7d93d73-115b-40ed-85a7-edc188f2a0e7" providerId="ADAL" clId="{92D722B5-F767-EB4A-A6D5-3943A4CB160D}" dt="2024-04-15T18:46:35.949" v="13826"/>
        <pc:sldMkLst>
          <pc:docMk/>
          <pc:sldMk cId="2117871549" sldId="367"/>
        </pc:sldMkLst>
      </pc:sldChg>
      <pc:sldChg chg="modNotesTx">
        <pc:chgData name="Tyler J Yang (263947)" userId="b7d93d73-115b-40ed-85a7-edc188f2a0e7" providerId="ADAL" clId="{92D722B5-F767-EB4A-A6D5-3943A4CB160D}" dt="2024-04-15T18:46:19.766" v="13825"/>
        <pc:sldMkLst>
          <pc:docMk/>
          <pc:sldMk cId="2690377720" sldId="368"/>
        </pc:sldMkLst>
      </pc:sldChg>
      <pc:sldChg chg="modNotesTx">
        <pc:chgData name="Tyler J Yang (263947)" userId="b7d93d73-115b-40ed-85a7-edc188f2a0e7" providerId="ADAL" clId="{92D722B5-F767-EB4A-A6D5-3943A4CB160D}" dt="2024-04-15T18:46:02.092" v="13820" actId="20577"/>
        <pc:sldMkLst>
          <pc:docMk/>
          <pc:sldMk cId="203467273" sldId="369"/>
        </pc:sldMkLst>
      </pc:sldChg>
      <pc:sldChg chg="modNotesTx">
        <pc:chgData name="Tyler J Yang (263947)" userId="b7d93d73-115b-40ed-85a7-edc188f2a0e7" providerId="ADAL" clId="{92D722B5-F767-EB4A-A6D5-3943A4CB160D}" dt="2024-04-15T18:45:54.440" v="13818" actId="20577"/>
        <pc:sldMkLst>
          <pc:docMk/>
          <pc:sldMk cId="1320305384" sldId="370"/>
        </pc:sldMkLst>
      </pc:sldChg>
      <pc:sldChg chg="modNotesTx">
        <pc:chgData name="Tyler J Yang (263947)" userId="b7d93d73-115b-40ed-85a7-edc188f2a0e7" providerId="ADAL" clId="{92D722B5-F767-EB4A-A6D5-3943A4CB160D}" dt="2024-04-15T18:47:51.192" v="13845"/>
        <pc:sldMkLst>
          <pc:docMk/>
          <pc:sldMk cId="3122459130" sldId="372"/>
        </pc:sldMkLst>
      </pc:sldChg>
      <pc:sldChg chg="modSp mod">
        <pc:chgData name="Tyler J Yang (263947)" userId="b7d93d73-115b-40ed-85a7-edc188f2a0e7" providerId="ADAL" clId="{92D722B5-F767-EB4A-A6D5-3943A4CB160D}" dt="2024-04-15T16:46:41.440" v="11018" actId="2085"/>
        <pc:sldMkLst>
          <pc:docMk/>
          <pc:sldMk cId="3205465137" sldId="373"/>
        </pc:sldMkLst>
        <pc:spChg chg="mod">
          <ac:chgData name="Tyler J Yang (263947)" userId="b7d93d73-115b-40ed-85a7-edc188f2a0e7" providerId="ADAL" clId="{92D722B5-F767-EB4A-A6D5-3943A4CB160D}" dt="2024-04-15T16:46:41.440" v="11018" actId="2085"/>
          <ac:spMkLst>
            <pc:docMk/>
            <pc:sldMk cId="3205465137" sldId="373"/>
            <ac:spMk id="4" creationId="{EFCBA2EA-EE71-261C-702C-86F0CA6250BF}"/>
          </ac:spMkLst>
        </pc:spChg>
      </pc:sldChg>
      <pc:sldChg chg="add del">
        <pc:chgData name="Tyler J Yang (263947)" userId="b7d93d73-115b-40ed-85a7-edc188f2a0e7" providerId="ADAL" clId="{92D722B5-F767-EB4A-A6D5-3943A4CB160D}" dt="2024-04-15T18:12:08.636" v="11374" actId="2890"/>
        <pc:sldMkLst>
          <pc:docMk/>
          <pc:sldMk cId="642078196" sldId="374"/>
        </pc:sldMkLst>
      </pc:sldChg>
      <pc:sldChg chg="addSp delSp modSp add del mod delAnim">
        <pc:chgData name="Tyler J Yang (263947)" userId="b7d93d73-115b-40ed-85a7-edc188f2a0e7" providerId="ADAL" clId="{92D722B5-F767-EB4A-A6D5-3943A4CB160D}" dt="2024-04-15T17:43:15.639" v="11323" actId="2696"/>
        <pc:sldMkLst>
          <pc:docMk/>
          <pc:sldMk cId="774777355" sldId="374"/>
        </pc:sldMkLst>
        <pc:spChg chg="add del mod">
          <ac:chgData name="Tyler J Yang (263947)" userId="b7d93d73-115b-40ed-85a7-edc188f2a0e7" providerId="ADAL" clId="{92D722B5-F767-EB4A-A6D5-3943A4CB160D}" dt="2024-04-15T17:40:56.719" v="11317" actId="478"/>
          <ac:spMkLst>
            <pc:docMk/>
            <pc:sldMk cId="774777355" sldId="374"/>
            <ac:spMk id="3" creationId="{58DA0B7B-F6AC-07B4-0309-5F71DEF423E5}"/>
          </ac:spMkLst>
        </pc:spChg>
        <pc:grpChg chg="del">
          <ac:chgData name="Tyler J Yang (263947)" userId="b7d93d73-115b-40ed-85a7-edc188f2a0e7" providerId="ADAL" clId="{92D722B5-F767-EB4A-A6D5-3943A4CB160D}" dt="2024-04-15T17:38:38.944" v="11185" actId="478"/>
          <ac:grpSpMkLst>
            <pc:docMk/>
            <pc:sldMk cId="774777355" sldId="374"/>
            <ac:grpSpMk id="36" creationId="{8F3529C5-F0A6-2DC7-8472-436DDE5192FC}"/>
          </ac:grpSpMkLst>
        </pc:grpChg>
        <pc:grpChg chg="del">
          <ac:chgData name="Tyler J Yang (263947)" userId="b7d93d73-115b-40ed-85a7-edc188f2a0e7" providerId="ADAL" clId="{92D722B5-F767-EB4A-A6D5-3943A4CB160D}" dt="2024-04-15T17:38:39.831" v="11186" actId="478"/>
          <ac:grpSpMkLst>
            <pc:docMk/>
            <pc:sldMk cId="774777355" sldId="374"/>
            <ac:grpSpMk id="37" creationId="{B3686F25-4676-C014-92B6-574596DE16E8}"/>
          </ac:grpSpMkLst>
        </pc:grpChg>
        <pc:grpChg chg="del">
          <ac:chgData name="Tyler J Yang (263947)" userId="b7d93d73-115b-40ed-85a7-edc188f2a0e7" providerId="ADAL" clId="{92D722B5-F767-EB4A-A6D5-3943A4CB160D}" dt="2024-04-15T17:38:40.663" v="11187" actId="478"/>
          <ac:grpSpMkLst>
            <pc:docMk/>
            <pc:sldMk cId="774777355" sldId="374"/>
            <ac:grpSpMk id="38" creationId="{3D8B37BF-11BE-9CAC-E182-08B9DD63B2B1}"/>
          </ac:grpSpMkLst>
        </pc:grpChg>
        <pc:graphicFrameChg chg="add mod modGraphic">
          <ac:chgData name="Tyler J Yang (263947)" userId="b7d93d73-115b-40ed-85a7-edc188f2a0e7" providerId="ADAL" clId="{92D722B5-F767-EB4A-A6D5-3943A4CB160D}" dt="2024-04-15T17:42:27.907" v="11321" actId="1076"/>
          <ac:graphicFrameMkLst>
            <pc:docMk/>
            <pc:sldMk cId="774777355" sldId="374"/>
            <ac:graphicFrameMk id="5" creationId="{A820745D-353A-77C9-2AE3-BDCF7CD3ED51}"/>
          </ac:graphicFrameMkLst>
        </pc:graphicFrameChg>
      </pc:sldChg>
      <pc:sldChg chg="new del">
        <pc:chgData name="Tyler J Yang (263947)" userId="b7d93d73-115b-40ed-85a7-edc188f2a0e7" providerId="ADAL" clId="{92D722B5-F767-EB4A-A6D5-3943A4CB160D}" dt="2024-04-15T18:25:16.575" v="11689" actId="680"/>
        <pc:sldMkLst>
          <pc:docMk/>
          <pc:sldMk cId="1084952554" sldId="374"/>
        </pc:sldMkLst>
      </pc:sldChg>
      <pc:sldChg chg="add modNotesTx">
        <pc:chgData name="Tyler J Yang (263947)" userId="b7d93d73-115b-40ed-85a7-edc188f2a0e7" providerId="ADAL" clId="{92D722B5-F767-EB4A-A6D5-3943A4CB160D}" dt="2024-04-15T18:40:25.564" v="13297" actId="5793"/>
        <pc:sldMkLst>
          <pc:docMk/>
          <pc:sldMk cId="3315780358" sldId="374"/>
        </pc:sldMkLst>
      </pc:sldChg>
      <pc:sldChg chg="new del">
        <pc:chgData name="Tyler J Yang (263947)" userId="b7d93d73-115b-40ed-85a7-edc188f2a0e7" providerId="ADAL" clId="{92D722B5-F767-EB4A-A6D5-3943A4CB160D}" dt="2024-04-15T18:25:18.490" v="11691" actId="680"/>
        <pc:sldMkLst>
          <pc:docMk/>
          <pc:sldMk cId="3395460828" sldId="374"/>
        </pc:sldMkLst>
      </pc:sldChg>
      <pc:sldChg chg="addSp delSp modSp add mod ord modAnim modNotesTx">
        <pc:chgData name="Tyler J Yang (263947)" userId="b7d93d73-115b-40ed-85a7-edc188f2a0e7" providerId="ADAL" clId="{92D722B5-F767-EB4A-A6D5-3943A4CB160D}" dt="2024-04-15T18:33:17.940" v="12483" actId="20577"/>
        <pc:sldMkLst>
          <pc:docMk/>
          <pc:sldMk cId="1855767682" sldId="375"/>
        </pc:sldMkLst>
        <pc:spChg chg="del">
          <ac:chgData name="Tyler J Yang (263947)" userId="b7d93d73-115b-40ed-85a7-edc188f2a0e7" providerId="ADAL" clId="{92D722B5-F767-EB4A-A6D5-3943A4CB160D}" dt="2024-04-15T18:26:30.868" v="11761" actId="478"/>
          <ac:spMkLst>
            <pc:docMk/>
            <pc:sldMk cId="1855767682" sldId="375"/>
            <ac:spMk id="3" creationId="{A2F8FFBF-B85D-FF33-DE10-549725736D7B}"/>
          </ac:spMkLst>
        </pc:spChg>
        <pc:spChg chg="del">
          <ac:chgData name="Tyler J Yang (263947)" userId="b7d93d73-115b-40ed-85a7-edc188f2a0e7" providerId="ADAL" clId="{92D722B5-F767-EB4A-A6D5-3943A4CB160D}" dt="2024-04-15T18:26:38.176" v="11764" actId="478"/>
          <ac:spMkLst>
            <pc:docMk/>
            <pc:sldMk cId="1855767682" sldId="375"/>
            <ac:spMk id="4" creationId="{1E31A9B4-8B46-5176-10F3-7DC3E283D80E}"/>
          </ac:spMkLst>
        </pc:spChg>
        <pc:spChg chg="add del mod">
          <ac:chgData name="Tyler J Yang (263947)" userId="b7d93d73-115b-40ed-85a7-edc188f2a0e7" providerId="ADAL" clId="{92D722B5-F767-EB4A-A6D5-3943A4CB160D}" dt="2024-04-15T18:26:32.722" v="11763" actId="478"/>
          <ac:spMkLst>
            <pc:docMk/>
            <pc:sldMk cId="1855767682" sldId="375"/>
            <ac:spMk id="6" creationId="{4E32B1A0-0DDF-8FE0-D46A-2090A00867C0}"/>
          </ac:spMkLst>
        </pc:spChg>
        <pc:spChg chg="add mod">
          <ac:chgData name="Tyler J Yang (263947)" userId="b7d93d73-115b-40ed-85a7-edc188f2a0e7" providerId="ADAL" clId="{92D722B5-F767-EB4A-A6D5-3943A4CB160D}" dt="2024-04-15T18:26:31.060" v="11762"/>
          <ac:spMkLst>
            <pc:docMk/>
            <pc:sldMk cId="1855767682" sldId="375"/>
            <ac:spMk id="7" creationId="{172105F7-7575-CEF0-B519-CA997AC981A6}"/>
          </ac:spMkLst>
        </pc:spChg>
        <pc:spChg chg="add mod">
          <ac:chgData name="Tyler J Yang (263947)" userId="b7d93d73-115b-40ed-85a7-edc188f2a0e7" providerId="ADAL" clId="{92D722B5-F767-EB4A-A6D5-3943A4CB160D}" dt="2024-04-15T18:26:31.060" v="11762"/>
          <ac:spMkLst>
            <pc:docMk/>
            <pc:sldMk cId="1855767682" sldId="375"/>
            <ac:spMk id="9" creationId="{1A8F8A00-50CE-F1B1-148E-BB080E10F62E}"/>
          </ac:spMkLst>
        </pc:spChg>
        <pc:spChg chg="add mod">
          <ac:chgData name="Tyler J Yang (263947)" userId="b7d93d73-115b-40ed-85a7-edc188f2a0e7" providerId="ADAL" clId="{92D722B5-F767-EB4A-A6D5-3943A4CB160D}" dt="2024-04-15T18:26:31.060" v="11762"/>
          <ac:spMkLst>
            <pc:docMk/>
            <pc:sldMk cId="1855767682" sldId="375"/>
            <ac:spMk id="11" creationId="{3FABDA17-EB87-0762-9CBA-5B349C78FB02}"/>
          </ac:spMkLst>
        </pc:spChg>
        <pc:spChg chg="del">
          <ac:chgData name="Tyler J Yang (263947)" userId="b7d93d73-115b-40ed-85a7-edc188f2a0e7" providerId="ADAL" clId="{92D722B5-F767-EB4A-A6D5-3943A4CB160D}" dt="2024-04-15T18:27:09.183" v="11767" actId="478"/>
          <ac:spMkLst>
            <pc:docMk/>
            <pc:sldMk cId="1855767682" sldId="375"/>
            <ac:spMk id="12" creationId="{450D3AD2-FA80-415F-A9CE-54D884561CD7}"/>
          </ac:spMkLst>
        </pc:spChg>
        <pc:spChg chg="add mod">
          <ac:chgData name="Tyler J Yang (263947)" userId="b7d93d73-115b-40ed-85a7-edc188f2a0e7" providerId="ADAL" clId="{92D722B5-F767-EB4A-A6D5-3943A4CB160D}" dt="2024-04-15T18:26:31.060" v="11762"/>
          <ac:spMkLst>
            <pc:docMk/>
            <pc:sldMk cId="1855767682" sldId="375"/>
            <ac:spMk id="13" creationId="{E06D836C-B9AA-7EE6-9AD3-D1AB9B9DC8EB}"/>
          </ac:spMkLst>
        </pc:spChg>
        <pc:spChg chg="add mod">
          <ac:chgData name="Tyler J Yang (263947)" userId="b7d93d73-115b-40ed-85a7-edc188f2a0e7" providerId="ADAL" clId="{92D722B5-F767-EB4A-A6D5-3943A4CB160D}" dt="2024-04-15T18:26:31.060" v="11762"/>
          <ac:spMkLst>
            <pc:docMk/>
            <pc:sldMk cId="1855767682" sldId="375"/>
            <ac:spMk id="14" creationId="{AC04F2A2-6896-9820-5835-8EF194060BE5}"/>
          </ac:spMkLst>
        </pc:spChg>
        <pc:spChg chg="add mod">
          <ac:chgData name="Tyler J Yang (263947)" userId="b7d93d73-115b-40ed-85a7-edc188f2a0e7" providerId="ADAL" clId="{92D722B5-F767-EB4A-A6D5-3943A4CB160D}" dt="2024-04-15T18:26:31.060" v="11762"/>
          <ac:spMkLst>
            <pc:docMk/>
            <pc:sldMk cId="1855767682" sldId="375"/>
            <ac:spMk id="15" creationId="{CA00F062-FEEA-5F78-D6AC-620644D1FAD4}"/>
          </ac:spMkLst>
        </pc:spChg>
      </pc:sldChg>
      <pc:sldChg chg="new del">
        <pc:chgData name="Tyler J Yang (263947)" userId="b7d93d73-115b-40ed-85a7-edc188f2a0e7" providerId="ADAL" clId="{92D722B5-F767-EB4A-A6D5-3943A4CB160D}" dt="2024-04-15T18:27:35.943" v="11771" actId="2696"/>
        <pc:sldMkLst>
          <pc:docMk/>
          <pc:sldMk cId="590577576" sldId="376"/>
        </pc:sldMkLst>
      </pc:sldChg>
      <pc:sldChg chg="modSp add mod modNotesTx">
        <pc:chgData name="Tyler J Yang (263947)" userId="b7d93d73-115b-40ed-85a7-edc188f2a0e7" providerId="ADAL" clId="{92D722B5-F767-EB4A-A6D5-3943A4CB160D}" dt="2024-04-15T18:44:19.742" v="13806" actId="20577"/>
        <pc:sldMkLst>
          <pc:docMk/>
          <pc:sldMk cId="3604987065" sldId="377"/>
        </pc:sldMkLst>
        <pc:spChg chg="mod">
          <ac:chgData name="Tyler J Yang (263947)" userId="b7d93d73-115b-40ed-85a7-edc188f2a0e7" providerId="ADAL" clId="{92D722B5-F767-EB4A-A6D5-3943A4CB160D}" dt="2024-04-15T18:27:40.416" v="11791" actId="20577"/>
          <ac:spMkLst>
            <pc:docMk/>
            <pc:sldMk cId="3604987065" sldId="377"/>
            <ac:spMk id="2" creationId="{1C88814F-29F8-6C45-5997-E8788A2FE2C2}"/>
          </ac:spMkLst>
        </pc:spChg>
        <pc:spChg chg="mod">
          <ac:chgData name="Tyler J Yang (263947)" userId="b7d93d73-115b-40ed-85a7-edc188f2a0e7" providerId="ADAL" clId="{92D722B5-F767-EB4A-A6D5-3943A4CB160D}" dt="2024-04-15T18:29:09.232" v="11977" actId="404"/>
          <ac:spMkLst>
            <pc:docMk/>
            <pc:sldMk cId="3604987065" sldId="377"/>
            <ac:spMk id="15" creationId="{17AE127C-F328-163B-D490-9E7D69B81285}"/>
          </ac:spMkLst>
        </pc:spChg>
        <pc:spChg chg="mod">
          <ac:chgData name="Tyler J Yang (263947)" userId="b7d93d73-115b-40ed-85a7-edc188f2a0e7" providerId="ADAL" clId="{92D722B5-F767-EB4A-A6D5-3943A4CB160D}" dt="2024-04-15T18:30:15.441" v="12103" actId="20577"/>
          <ac:spMkLst>
            <pc:docMk/>
            <pc:sldMk cId="3604987065" sldId="377"/>
            <ac:spMk id="18" creationId="{654BC55C-5C97-AE7E-A311-96AC7183E14E}"/>
          </ac:spMkLst>
        </pc:spChg>
        <pc:spChg chg="mod">
          <ac:chgData name="Tyler J Yang (263947)" userId="b7d93d73-115b-40ed-85a7-edc188f2a0e7" providerId="ADAL" clId="{92D722B5-F767-EB4A-A6D5-3943A4CB160D}" dt="2024-04-15T18:30:09.127" v="12098" actId="20577"/>
          <ac:spMkLst>
            <pc:docMk/>
            <pc:sldMk cId="3604987065" sldId="377"/>
            <ac:spMk id="21" creationId="{517023A1-63A1-680F-82D9-C72B7AFCBE75}"/>
          </ac:spMkLst>
        </pc:spChg>
      </pc:sldChg>
      <pc:sldChg chg="add del modNotesTx">
        <pc:chgData name="Tyler J Yang (263947)" userId="b7d93d73-115b-40ed-85a7-edc188f2a0e7" providerId="ADAL" clId="{92D722B5-F767-EB4A-A6D5-3943A4CB160D}" dt="2024-04-15T18:33:48.941" v="12510" actId="2890"/>
        <pc:sldMkLst>
          <pc:docMk/>
          <pc:sldMk cId="1039794578" sldId="378"/>
        </pc:sldMkLst>
      </pc:sldChg>
    </pc:docChg>
  </pc:docChgLst>
  <pc:docChgLst>
    <pc:chgData name="Tyler J Yang (263947)" userId="b7d93d73-115b-40ed-85a7-edc188f2a0e7" providerId="ADAL" clId="{FACA5813-ADA5-4E30-BF62-3BDF3271AF8F}"/>
    <pc:docChg chg="undo custSel addSld delSld modSld sldOrd">
      <pc:chgData name="Tyler J Yang (263947)" userId="b7d93d73-115b-40ed-85a7-edc188f2a0e7" providerId="ADAL" clId="{FACA5813-ADA5-4E30-BF62-3BDF3271AF8F}" dt="2024-04-10T11:42:21.090" v="883" actId="313"/>
      <pc:docMkLst>
        <pc:docMk/>
      </pc:docMkLst>
      <pc:sldChg chg="del">
        <pc:chgData name="Tyler J Yang (263947)" userId="b7d93d73-115b-40ed-85a7-edc188f2a0e7" providerId="ADAL" clId="{FACA5813-ADA5-4E30-BF62-3BDF3271AF8F}" dt="2024-04-10T11:42:15.750" v="881" actId="47"/>
        <pc:sldMkLst>
          <pc:docMk/>
          <pc:sldMk cId="2557249098" sldId="265"/>
        </pc:sldMkLst>
      </pc:sldChg>
      <pc:sldChg chg="modSp del mod">
        <pc:chgData name="Tyler J Yang (263947)" userId="b7d93d73-115b-40ed-85a7-edc188f2a0e7" providerId="ADAL" clId="{FACA5813-ADA5-4E30-BF62-3BDF3271AF8F}" dt="2024-04-10T11:36:47.088" v="52" actId="47"/>
        <pc:sldMkLst>
          <pc:docMk/>
          <pc:sldMk cId="278266644" sldId="266"/>
        </pc:sldMkLst>
        <pc:spChg chg="mod">
          <ac:chgData name="Tyler J Yang (263947)" userId="b7d93d73-115b-40ed-85a7-edc188f2a0e7" providerId="ADAL" clId="{FACA5813-ADA5-4E30-BF62-3BDF3271AF8F}" dt="2024-04-10T11:36:41.614" v="49" actId="21"/>
          <ac:spMkLst>
            <pc:docMk/>
            <pc:sldMk cId="278266644" sldId="266"/>
            <ac:spMk id="3" creationId="{AF62F076-7B16-001E-6923-BA0FA895DA0C}"/>
          </ac:spMkLst>
        </pc:spChg>
      </pc:sldChg>
      <pc:sldChg chg="addSp modSp del mod">
        <pc:chgData name="Tyler J Yang (263947)" userId="b7d93d73-115b-40ed-85a7-edc188f2a0e7" providerId="ADAL" clId="{FACA5813-ADA5-4E30-BF62-3BDF3271AF8F}" dt="2024-04-10T11:42:17.732" v="882" actId="47"/>
        <pc:sldMkLst>
          <pc:docMk/>
          <pc:sldMk cId="219889628" sldId="268"/>
        </pc:sldMkLst>
        <pc:spChg chg="add mod">
          <ac:chgData name="Tyler J Yang (263947)" userId="b7d93d73-115b-40ed-85a7-edc188f2a0e7" providerId="ADAL" clId="{FACA5813-ADA5-4E30-BF62-3BDF3271AF8F}" dt="2024-04-10T11:40:24.480" v="565" actId="21"/>
          <ac:spMkLst>
            <pc:docMk/>
            <pc:sldMk cId="219889628" sldId="268"/>
            <ac:spMk id="5" creationId="{931A6724-5651-A22A-815F-786DEDCAA4A3}"/>
          </ac:spMkLst>
        </pc:spChg>
      </pc:sldChg>
      <pc:sldChg chg="addSp modSp add del mod">
        <pc:chgData name="Tyler J Yang (263947)" userId="b7d93d73-115b-40ed-85a7-edc188f2a0e7" providerId="ADAL" clId="{FACA5813-ADA5-4E30-BF62-3BDF3271AF8F}" dt="2024-04-10T11:36:03.548" v="29" actId="47"/>
        <pc:sldMkLst>
          <pc:docMk/>
          <pc:sldMk cId="319647813" sldId="278"/>
        </pc:sldMkLst>
        <pc:spChg chg="mod">
          <ac:chgData name="Tyler J Yang (263947)" userId="b7d93d73-115b-40ed-85a7-edc188f2a0e7" providerId="ADAL" clId="{FACA5813-ADA5-4E30-BF62-3BDF3271AF8F}" dt="2024-04-10T11:35:52.566" v="23" actId="21"/>
          <ac:spMkLst>
            <pc:docMk/>
            <pc:sldMk cId="319647813" sldId="278"/>
            <ac:spMk id="2" creationId="{B8CE2A5E-12A5-AA12-D7E6-54E534BEAF8D}"/>
          </ac:spMkLst>
        </pc:spChg>
        <pc:spChg chg="mod">
          <ac:chgData name="Tyler J Yang (263947)" userId="b7d93d73-115b-40ed-85a7-edc188f2a0e7" providerId="ADAL" clId="{FACA5813-ADA5-4E30-BF62-3BDF3271AF8F}" dt="2024-04-10T11:35:55.313" v="25" actId="21"/>
          <ac:spMkLst>
            <pc:docMk/>
            <pc:sldMk cId="319647813" sldId="278"/>
            <ac:spMk id="3" creationId="{2A141468-5C96-7DAB-4C70-4535BC69193B}"/>
          </ac:spMkLst>
        </pc:spChg>
        <pc:spChg chg="add mod">
          <ac:chgData name="Tyler J Yang (263947)" userId="b7d93d73-115b-40ed-85a7-edc188f2a0e7" providerId="ADAL" clId="{FACA5813-ADA5-4E30-BF62-3BDF3271AF8F}" dt="2024-04-10T11:35:38.106" v="19" actId="1076"/>
          <ac:spMkLst>
            <pc:docMk/>
            <pc:sldMk cId="319647813" sldId="278"/>
            <ac:spMk id="4" creationId="{697F8BA5-BF4E-0A43-AF11-E6F2C354CE1C}"/>
          </ac:spMkLst>
        </pc:spChg>
      </pc:sldChg>
      <pc:sldChg chg="addSp delSp del mod">
        <pc:chgData name="Tyler J Yang (263947)" userId="b7d93d73-115b-40ed-85a7-edc188f2a0e7" providerId="ADAL" clId="{FACA5813-ADA5-4E30-BF62-3BDF3271AF8F}" dt="2024-04-10T11:36:21.941" v="35" actId="47"/>
        <pc:sldMkLst>
          <pc:docMk/>
          <pc:sldMk cId="1679278467" sldId="279"/>
        </pc:sldMkLst>
        <pc:spChg chg="add del">
          <ac:chgData name="Tyler J Yang (263947)" userId="b7d93d73-115b-40ed-85a7-edc188f2a0e7" providerId="ADAL" clId="{FACA5813-ADA5-4E30-BF62-3BDF3271AF8F}" dt="2024-04-10T11:35:20.198" v="2" actId="22"/>
          <ac:spMkLst>
            <pc:docMk/>
            <pc:sldMk cId="1679278467" sldId="279"/>
            <ac:spMk id="5" creationId="{0E41C8F1-25A1-50BA-24FA-6DE58B842339}"/>
          </ac:spMkLst>
        </pc:spChg>
      </pc:sldChg>
      <pc:sldChg chg="del">
        <pc:chgData name="Tyler J Yang (263947)" userId="b7d93d73-115b-40ed-85a7-edc188f2a0e7" providerId="ADAL" clId="{FACA5813-ADA5-4E30-BF62-3BDF3271AF8F}" dt="2024-04-10T11:36:22.739" v="36" actId="47"/>
        <pc:sldMkLst>
          <pc:docMk/>
          <pc:sldMk cId="2748646009" sldId="280"/>
        </pc:sldMkLst>
      </pc:sldChg>
      <pc:sldChg chg="addSp modSp add mod ord">
        <pc:chgData name="Tyler J Yang (263947)" userId="b7d93d73-115b-40ed-85a7-edc188f2a0e7" providerId="ADAL" clId="{FACA5813-ADA5-4E30-BF62-3BDF3271AF8F}" dt="2024-04-10T11:36:02.215" v="28"/>
        <pc:sldMkLst>
          <pc:docMk/>
          <pc:sldMk cId="10066071" sldId="296"/>
        </pc:sldMkLst>
        <pc:spChg chg="mod">
          <ac:chgData name="Tyler J Yang (263947)" userId="b7d93d73-115b-40ed-85a7-edc188f2a0e7" providerId="ADAL" clId="{FACA5813-ADA5-4E30-BF62-3BDF3271AF8F}" dt="2024-04-10T11:35:53.841" v="24"/>
          <ac:spMkLst>
            <pc:docMk/>
            <pc:sldMk cId="10066071" sldId="296"/>
            <ac:spMk id="2" creationId="{7B3C5E30-7020-2A46-31B7-7C7F5E9820C1}"/>
          </ac:spMkLst>
        </pc:spChg>
        <pc:spChg chg="mod">
          <ac:chgData name="Tyler J Yang (263947)" userId="b7d93d73-115b-40ed-85a7-edc188f2a0e7" providerId="ADAL" clId="{FACA5813-ADA5-4E30-BF62-3BDF3271AF8F}" dt="2024-04-10T11:35:57.832" v="27" actId="27636"/>
          <ac:spMkLst>
            <pc:docMk/>
            <pc:sldMk cId="10066071" sldId="296"/>
            <ac:spMk id="3" creationId="{6FF8AFE6-80CD-D6FD-6D6C-84A35FB3757C}"/>
          </ac:spMkLst>
        </pc:spChg>
        <pc:spChg chg="add mod">
          <ac:chgData name="Tyler J Yang (263947)" userId="b7d93d73-115b-40ed-85a7-edc188f2a0e7" providerId="ADAL" clId="{FACA5813-ADA5-4E30-BF62-3BDF3271AF8F}" dt="2024-04-10T11:36:02.215" v="28"/>
          <ac:spMkLst>
            <pc:docMk/>
            <pc:sldMk cId="10066071" sldId="296"/>
            <ac:spMk id="4" creationId="{227ED1EA-7BEF-2994-B102-A845D3563D10}"/>
          </ac:spMkLst>
        </pc:spChg>
      </pc:sldChg>
      <pc:sldChg chg="addSp delSp modSp add mod">
        <pc:chgData name="Tyler J Yang (263947)" userId="b7d93d73-115b-40ed-85a7-edc188f2a0e7" providerId="ADAL" clId="{FACA5813-ADA5-4E30-BF62-3BDF3271AF8F}" dt="2024-04-10T11:36:19.671" v="34"/>
        <pc:sldMkLst>
          <pc:docMk/>
          <pc:sldMk cId="2668599113" sldId="297"/>
        </pc:sldMkLst>
        <pc:spChg chg="mod">
          <ac:chgData name="Tyler J Yang (263947)" userId="b7d93d73-115b-40ed-85a7-edc188f2a0e7" providerId="ADAL" clId="{FACA5813-ADA5-4E30-BF62-3BDF3271AF8F}" dt="2024-04-10T11:36:14.670" v="32" actId="27636"/>
          <ac:spMkLst>
            <pc:docMk/>
            <pc:sldMk cId="2668599113" sldId="297"/>
            <ac:spMk id="3" creationId="{49CF1DCC-F4C0-C78F-EEA7-5502FF381857}"/>
          </ac:spMkLst>
        </pc:spChg>
        <pc:spChg chg="del">
          <ac:chgData name="Tyler J Yang (263947)" userId="b7d93d73-115b-40ed-85a7-edc188f2a0e7" providerId="ADAL" clId="{FACA5813-ADA5-4E30-BF62-3BDF3271AF8F}" dt="2024-04-10T11:36:19.502" v="33" actId="478"/>
          <ac:spMkLst>
            <pc:docMk/>
            <pc:sldMk cId="2668599113" sldId="297"/>
            <ac:spMk id="4" creationId="{15791C36-7F29-CD76-358B-12F39B24A125}"/>
          </ac:spMkLst>
        </pc:spChg>
        <pc:spChg chg="add mod">
          <ac:chgData name="Tyler J Yang (263947)" userId="b7d93d73-115b-40ed-85a7-edc188f2a0e7" providerId="ADAL" clId="{FACA5813-ADA5-4E30-BF62-3BDF3271AF8F}" dt="2024-04-10T11:36:19.671" v="34"/>
          <ac:spMkLst>
            <pc:docMk/>
            <pc:sldMk cId="2668599113" sldId="297"/>
            <ac:spMk id="5" creationId="{F17A7421-8171-FFBE-C6AF-0D152E68DB8D}"/>
          </ac:spMkLst>
        </pc:spChg>
      </pc:sldChg>
      <pc:sldChg chg="addSp delSp modSp add mod">
        <pc:chgData name="Tyler J Yang (263947)" userId="b7d93d73-115b-40ed-85a7-edc188f2a0e7" providerId="ADAL" clId="{FACA5813-ADA5-4E30-BF62-3BDF3271AF8F}" dt="2024-04-10T11:40:36.518" v="570" actId="20577"/>
        <pc:sldMkLst>
          <pc:docMk/>
          <pc:sldMk cId="3569978110" sldId="298"/>
        </pc:sldMkLst>
        <pc:spChg chg="mod">
          <ac:chgData name="Tyler J Yang (263947)" userId="b7d93d73-115b-40ed-85a7-edc188f2a0e7" providerId="ADAL" clId="{FACA5813-ADA5-4E30-BF62-3BDF3271AF8F}" dt="2024-04-10T11:40:36.518" v="570" actId="20577"/>
          <ac:spMkLst>
            <pc:docMk/>
            <pc:sldMk cId="3569978110" sldId="298"/>
            <ac:spMk id="2" creationId="{148CC031-BC32-7D28-3967-62D501C83EA1}"/>
          </ac:spMkLst>
        </pc:spChg>
        <pc:spChg chg="add del mod">
          <ac:chgData name="Tyler J Yang (263947)" userId="b7d93d73-115b-40ed-85a7-edc188f2a0e7" providerId="ADAL" clId="{FACA5813-ADA5-4E30-BF62-3BDF3271AF8F}" dt="2024-04-10T11:40:05.390" v="559" actId="478"/>
          <ac:spMkLst>
            <pc:docMk/>
            <pc:sldMk cId="3569978110" sldId="298"/>
            <ac:spMk id="5" creationId="{D25DDB77-9738-069E-0417-0151650F4B09}"/>
          </ac:spMkLst>
        </pc:spChg>
        <pc:graphicFrameChg chg="del">
          <ac:chgData name="Tyler J Yang (263947)" userId="b7d93d73-115b-40ed-85a7-edc188f2a0e7" providerId="ADAL" clId="{FACA5813-ADA5-4E30-BF62-3BDF3271AF8F}" dt="2024-04-10T11:36:40.084" v="48" actId="478"/>
          <ac:graphicFrameMkLst>
            <pc:docMk/>
            <pc:sldMk cId="3569978110" sldId="298"/>
            <ac:graphicFrameMk id="4" creationId="{5C799FD9-1585-8022-AD19-ECFD887E9DBE}"/>
          </ac:graphicFrameMkLst>
        </pc:graphicFrameChg>
        <pc:graphicFrameChg chg="add mod modGraphic">
          <ac:chgData name="Tyler J Yang (263947)" userId="b7d93d73-115b-40ed-85a7-edc188f2a0e7" providerId="ADAL" clId="{FACA5813-ADA5-4E30-BF62-3BDF3271AF8F}" dt="2024-04-10T11:40:16.356" v="563" actId="1076"/>
          <ac:graphicFrameMkLst>
            <pc:docMk/>
            <pc:sldMk cId="3569978110" sldId="298"/>
            <ac:graphicFrameMk id="6" creationId="{0DC30B75-5FE0-066B-AB3A-F102BDA2745E}"/>
          </ac:graphicFrameMkLst>
        </pc:graphicFrameChg>
      </pc:sldChg>
      <pc:sldChg chg="addSp delSp modSp add mod ord">
        <pc:chgData name="Tyler J Yang (263947)" userId="b7d93d73-115b-40ed-85a7-edc188f2a0e7" providerId="ADAL" clId="{FACA5813-ADA5-4E30-BF62-3BDF3271AF8F}" dt="2024-04-10T11:38:42.145" v="214" actId="20577"/>
        <pc:sldMkLst>
          <pc:docMk/>
          <pc:sldMk cId="3868216438" sldId="299"/>
        </pc:sldMkLst>
        <pc:spChg chg="mod">
          <ac:chgData name="Tyler J Yang (263947)" userId="b7d93d73-115b-40ed-85a7-edc188f2a0e7" providerId="ADAL" clId="{FACA5813-ADA5-4E30-BF62-3BDF3271AF8F}" dt="2024-04-10T11:37:07.537" v="90" actId="20577"/>
          <ac:spMkLst>
            <pc:docMk/>
            <pc:sldMk cId="3868216438" sldId="299"/>
            <ac:spMk id="2" creationId="{72AD0291-5D30-C895-B381-F81A0E471DDC}"/>
          </ac:spMkLst>
        </pc:spChg>
        <pc:spChg chg="del mod">
          <ac:chgData name="Tyler J Yang (263947)" userId="b7d93d73-115b-40ed-85a7-edc188f2a0e7" providerId="ADAL" clId="{FACA5813-ADA5-4E30-BF62-3BDF3271AF8F}" dt="2024-04-10T11:37:28.249" v="92" actId="1032"/>
          <ac:spMkLst>
            <pc:docMk/>
            <pc:sldMk cId="3868216438" sldId="299"/>
            <ac:spMk id="5" creationId="{21A72E6F-E6B1-B386-5735-14747C6676BD}"/>
          </ac:spMkLst>
        </pc:spChg>
        <pc:graphicFrameChg chg="add mod modGraphic">
          <ac:chgData name="Tyler J Yang (263947)" userId="b7d93d73-115b-40ed-85a7-edc188f2a0e7" providerId="ADAL" clId="{FACA5813-ADA5-4E30-BF62-3BDF3271AF8F}" dt="2024-04-10T11:38:42.145" v="214" actId="20577"/>
          <ac:graphicFrameMkLst>
            <pc:docMk/>
            <pc:sldMk cId="3868216438" sldId="299"/>
            <ac:graphicFrameMk id="3" creationId="{9E227D35-3B1C-BB55-E3F0-2463DA4CE2B3}"/>
          </ac:graphicFrameMkLst>
        </pc:graphicFrameChg>
      </pc:sldChg>
      <pc:sldChg chg="modSp add mod ord">
        <pc:chgData name="Tyler J Yang (263947)" userId="b7d93d73-115b-40ed-85a7-edc188f2a0e7" providerId="ADAL" clId="{FACA5813-ADA5-4E30-BF62-3BDF3271AF8F}" dt="2024-04-10T11:42:21.090" v="883" actId="313"/>
        <pc:sldMkLst>
          <pc:docMk/>
          <pc:sldMk cId="602898649" sldId="300"/>
        </pc:sldMkLst>
        <pc:spChg chg="mod">
          <ac:chgData name="Tyler J Yang (263947)" userId="b7d93d73-115b-40ed-85a7-edc188f2a0e7" providerId="ADAL" clId="{FACA5813-ADA5-4E30-BF62-3BDF3271AF8F}" dt="2024-04-10T11:40:32.711" v="567" actId="20577"/>
          <ac:spMkLst>
            <pc:docMk/>
            <pc:sldMk cId="602898649" sldId="300"/>
            <ac:spMk id="2" creationId="{DABE568F-C59A-10D4-B124-3224F0D30917}"/>
          </ac:spMkLst>
        </pc:spChg>
        <pc:graphicFrameChg chg="mod">
          <ac:chgData name="Tyler J Yang (263947)" userId="b7d93d73-115b-40ed-85a7-edc188f2a0e7" providerId="ADAL" clId="{FACA5813-ADA5-4E30-BF62-3BDF3271AF8F}" dt="2024-04-10T11:42:21.090" v="883" actId="313"/>
          <ac:graphicFrameMkLst>
            <pc:docMk/>
            <pc:sldMk cId="602898649" sldId="300"/>
            <ac:graphicFrameMk id="6" creationId="{50C96C7A-F5A3-6DAC-0B61-D0E9D82145D8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scsk12-my.sharepoint.com/personal/263947_student_scsk12_org/Documents/12th%20Grade/6th%20Period%20AP%20Research/Academic%20Research%20Paper/figure_generation/training_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scsk12-my.sharepoint.com/personal/263947_student_scsk12_org/Documents/12th%20Grade/6th%20Period%20AP%20Research/Academic%20Research%20Paper/figure_generation/training_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scsk12-my.sharepoint.com/personal/263947_student_scsk12_org/Documents/12th%20Grade/6th%20Period%20AP%20Research/Academic%20Research%20Paper/figure_generation/training_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scsk12-my.sharepoint.com/personal/263947_student_scsk12_org/Documents/12th%20Grade/6th%20Period%20AP%20Research/Academic%20Research%20Paper/figure_generation/training_resul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scsk12-my.sharepoint.com/personal/263947_student_scsk12_org/Documents/12th%20Grade/6th%20Period%20AP%20Research/Academic%20Research%20Paper/figure_generation/training_resul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scsk12-my.sharepoint.com/personal/263947_student_scsk12_org/Documents/12th%20Grade/6th%20Period%20AP%20Research/Academic%20Research%20Paper/figure_generation/training_result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'[training_results.xlsx]Quantify Underrepresentation'!$J$8</c:f>
              <c:strCache>
                <c:ptCount val="1"/>
                <c:pt idx="0">
                  <c:v>"12"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'[training_results.xlsx]Quantify Underrepresentation'!$I$9:$I$12</c:f>
              <c:strCache>
                <c:ptCount val="4"/>
                <c:pt idx="0">
                  <c:v>ISIC</c:v>
                </c:pt>
                <c:pt idx="1">
                  <c:v>ISIC+DiDI</c:v>
                </c:pt>
                <c:pt idx="2">
                  <c:v>ISIC+ArGI</c:v>
                </c:pt>
                <c:pt idx="3">
                  <c:v>US Average</c:v>
                </c:pt>
              </c:strCache>
            </c:strRef>
          </c:cat>
          <c:val>
            <c:numRef>
              <c:f>'[training_results.xlsx]Quantify Underrepresentation'!$J$9:$J$12</c:f>
              <c:numCache>
                <c:formatCode>General</c:formatCode>
                <c:ptCount val="4"/>
                <c:pt idx="0">
                  <c:v>0.8917004048582996</c:v>
                </c:pt>
                <c:pt idx="1">
                  <c:v>0.74848024316109418</c:v>
                </c:pt>
                <c:pt idx="2">
                  <c:v>0.67781155015197569</c:v>
                </c:pt>
                <c:pt idx="3">
                  <c:v>0.34700000000000003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F5-854D-AA93-4AAEFCE1A160}"/>
            </c:ext>
          </c:extLst>
        </c:ser>
        <c:ser>
          <c:idx val="1"/>
          <c:order val="1"/>
          <c:tx>
            <c:strRef>
              <c:f>'[training_results.xlsx]Quantify Underrepresentation'!$K$8</c:f>
              <c:strCache>
                <c:ptCount val="1"/>
                <c:pt idx="0">
                  <c:v>"34"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'[training_results.xlsx]Quantify Underrepresentation'!$I$9:$I$12</c:f>
              <c:strCache>
                <c:ptCount val="4"/>
                <c:pt idx="0">
                  <c:v>ISIC</c:v>
                </c:pt>
                <c:pt idx="1">
                  <c:v>ISIC+DiDI</c:v>
                </c:pt>
                <c:pt idx="2">
                  <c:v>ISIC+ArGI</c:v>
                </c:pt>
                <c:pt idx="3">
                  <c:v>US Average</c:v>
                </c:pt>
              </c:strCache>
            </c:strRef>
          </c:cat>
          <c:val>
            <c:numRef>
              <c:f>'[training_results.xlsx]Quantify Underrepresentation'!$K$9:$K$12</c:f>
              <c:numCache>
                <c:formatCode>General</c:formatCode>
                <c:ptCount val="4"/>
                <c:pt idx="0">
                  <c:v>7.2368421052631582E-2</c:v>
                </c:pt>
                <c:pt idx="1">
                  <c:v>0.1458966565349544</c:v>
                </c:pt>
                <c:pt idx="2">
                  <c:v>0.17819148936170212</c:v>
                </c:pt>
                <c:pt idx="3">
                  <c:v>0.52700000000000002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F5-854D-AA93-4AAEFCE1A160}"/>
            </c:ext>
          </c:extLst>
        </c:ser>
        <c:ser>
          <c:idx val="2"/>
          <c:order val="2"/>
          <c:tx>
            <c:strRef>
              <c:f>'[training_results.xlsx]Quantify Underrepresentation'!$L$8</c:f>
              <c:strCache>
                <c:ptCount val="1"/>
                <c:pt idx="0">
                  <c:v>"56"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'[training_results.xlsx]Quantify Underrepresentation'!$I$9:$I$12</c:f>
              <c:strCache>
                <c:ptCount val="4"/>
                <c:pt idx="0">
                  <c:v>ISIC</c:v>
                </c:pt>
                <c:pt idx="1">
                  <c:v>ISIC+DiDI</c:v>
                </c:pt>
                <c:pt idx="2">
                  <c:v>ISIC+ArGI</c:v>
                </c:pt>
                <c:pt idx="3">
                  <c:v>US Average</c:v>
                </c:pt>
              </c:strCache>
            </c:strRef>
          </c:cat>
          <c:val>
            <c:numRef>
              <c:f>'[training_results.xlsx]Quantify Underrepresentation'!$L$9:$L$12</c:f>
              <c:numCache>
                <c:formatCode>General</c:formatCode>
                <c:ptCount val="4"/>
                <c:pt idx="0">
                  <c:v>3.5931174089068825E-2</c:v>
                </c:pt>
                <c:pt idx="1">
                  <c:v>0.10562310030395136</c:v>
                </c:pt>
                <c:pt idx="2">
                  <c:v>0.14399696048632218</c:v>
                </c:pt>
                <c:pt idx="3">
                  <c:v>0.126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F5-854D-AA93-4AAEFCE1A1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18636687"/>
        <c:axId val="901707711"/>
      </c:barChart>
      <c:catAx>
        <c:axId val="12186366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Aptos" panose="020B0004020202020204" pitchFamily="34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Dataset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Aptos" panose="020B0004020202020204" pitchFamily="34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01707711"/>
        <c:crosses val="autoZero"/>
        <c:auto val="1"/>
        <c:lblAlgn val="ctr"/>
        <c:lblOffset val="100"/>
        <c:noMultiLvlLbl val="0"/>
      </c:catAx>
      <c:valAx>
        <c:axId val="901707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Aptos" panose="020B0004020202020204" pitchFamily="34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Percantage of Total Dataset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Aptos" panose="020B0004020202020204" pitchFamily="34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218636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Aptos" panose="020B0004020202020204" pitchFamily="34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ysClr val="windowText" lastClr="000000"/>
          </a:solidFill>
          <a:latin typeface="Aptos" panose="020B0004020202020204" pitchFamily="34" charset="0"/>
          <a:cs typeface="Times New Roman" panose="02020603050405020304" pitchFamily="18" charset="0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ysClr val="windowText" lastClr="000000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defRPr>
            </a:pPr>
            <a:r>
              <a:rPr lang="en-US" dirty="0"/>
              <a:t>Mean Accuracy on ISIC+DiDI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ysClr val="windowText" lastClr="000000"/>
              </a:solidFill>
              <a:latin typeface="Aptos" panose="020B0004020202020204" pitchFamily="34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'Training Results'!$I$4</c:f>
              <c:strCache>
                <c:ptCount val="1"/>
                <c:pt idx="0">
                  <c:v>ISIC+DiDI</c:v>
                </c:pt>
              </c:strCache>
            </c:strRef>
          </c:tx>
          <c:spPr>
            <a:solidFill>
              <a:schemeClr val="bg2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76F-DD4F-921E-A7642DAEA69C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2F22-49CE-93C9-5A06F6FEC75A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76F-DD4F-921E-A7642DAEA69C}"/>
              </c:ext>
            </c:extLst>
          </c:dPt>
          <c:dPt>
            <c:idx val="3"/>
            <c:invertIfNegative val="0"/>
            <c:bubble3D val="0"/>
            <c:spPr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76F-DD4F-921E-A7642DAEA69C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F22-49CE-93C9-5A06F6FEC75A}"/>
              </c:ext>
            </c:extLst>
          </c:dPt>
          <c:dPt>
            <c:idx val="5"/>
            <c:invertIfNegative val="0"/>
            <c:bubble3D val="0"/>
            <c:spPr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76F-DD4F-921E-A7642DAEA69C}"/>
              </c:ext>
            </c:extLst>
          </c:dPt>
          <c:errBars>
            <c:errBarType val="both"/>
            <c:errValType val="cust"/>
            <c:noEndCap val="0"/>
            <c:plus>
              <c:numRef>
                <c:f>('Training Results'!$K$4,'Training Results'!$M$4,'Training Results'!$O$4,'Training Results'!$Q$4,'Training Results'!$S$4,'Training Results'!$U$4)</c:f>
                <c:numCache>
                  <c:formatCode>General</c:formatCode>
                  <c:ptCount val="6"/>
                  <c:pt idx="0">
                    <c:v>2.5474287911893701E-2</c:v>
                  </c:pt>
                  <c:pt idx="1">
                    <c:v>8.6262406640895198E-3</c:v>
                  </c:pt>
                  <c:pt idx="2">
                    <c:v>2.87595399517768E-2</c:v>
                  </c:pt>
                  <c:pt idx="3">
                    <c:v>2.0459288658321199E-2</c:v>
                  </c:pt>
                  <c:pt idx="4">
                    <c:v>1.3733121743161599E-2</c:v>
                  </c:pt>
                  <c:pt idx="5">
                    <c:v>2.3813890329235299E-2</c:v>
                  </c:pt>
                </c:numCache>
              </c:numRef>
            </c:plus>
            <c:minus>
              <c:numRef>
                <c:f>('Training Results'!$K$4,'Training Results'!$M$4,'Training Results'!$O$4,'Training Results'!$Q$4,'Training Results'!$S$4,'Training Results'!$U$4)</c:f>
                <c:numCache>
                  <c:formatCode>General</c:formatCode>
                  <c:ptCount val="6"/>
                  <c:pt idx="0">
                    <c:v>2.5474287911893701E-2</c:v>
                  </c:pt>
                  <c:pt idx="1">
                    <c:v>8.6262406640895198E-3</c:v>
                  </c:pt>
                  <c:pt idx="2">
                    <c:v>2.87595399517768E-2</c:v>
                  </c:pt>
                  <c:pt idx="3">
                    <c:v>2.0459288658321199E-2</c:v>
                  </c:pt>
                  <c:pt idx="4">
                    <c:v>1.3733121743161599E-2</c:v>
                  </c:pt>
                  <c:pt idx="5">
                    <c:v>2.3813890329235299E-2</c:v>
                  </c:pt>
                </c:numCache>
              </c:numRef>
            </c:minus>
            <c:spPr>
              <a:noFill/>
              <a:ln w="1587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('Training Results'!$J$2,'Training Results'!$L$2,'Training Results'!$N$2,'Training Results'!$P$2,'Training Results'!$R$2,'Training Results'!$T$2)</c:f>
              <c:strCache>
                <c:ptCount val="6"/>
                <c:pt idx="0">
                  <c:v>Model 1</c:v>
                </c:pt>
                <c:pt idx="1">
                  <c:v>Model 2</c:v>
                </c:pt>
                <c:pt idx="2">
                  <c:v>Model 3</c:v>
                </c:pt>
                <c:pt idx="3">
                  <c:v>Model 4</c:v>
                </c:pt>
                <c:pt idx="4">
                  <c:v>Model 5</c:v>
                </c:pt>
                <c:pt idx="5">
                  <c:v>Model 6</c:v>
                </c:pt>
              </c:strCache>
            </c:strRef>
          </c:cat>
          <c:val>
            <c:numRef>
              <c:f>('Training Results'!$J$4,'Training Results'!$L$4,'Training Results'!$N$4,'Training Results'!$P$4,'Training Results'!$R$4,'Training Results'!$T$4)</c:f>
              <c:numCache>
                <c:formatCode>0%</c:formatCode>
                <c:ptCount val="6"/>
                <c:pt idx="0">
                  <c:v>0.64817708333333302</c:v>
                </c:pt>
                <c:pt idx="1">
                  <c:v>0.97929687499999996</c:v>
                </c:pt>
                <c:pt idx="2">
                  <c:v>0.68033854166666596</c:v>
                </c:pt>
                <c:pt idx="3">
                  <c:v>0.86861979166666603</c:v>
                </c:pt>
                <c:pt idx="4">
                  <c:v>0.94062500000000004</c:v>
                </c:pt>
                <c:pt idx="5">
                  <c:v>0.82018229166666601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6F-DD4F-921E-A7642DAEA6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30456847"/>
        <c:axId val="20383535"/>
      </c:barChart>
      <c:catAx>
        <c:axId val="1630456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0383535"/>
        <c:crosses val="autoZero"/>
        <c:auto val="1"/>
        <c:lblAlgn val="ctr"/>
        <c:lblOffset val="100"/>
        <c:noMultiLvlLbl val="0"/>
      </c:catAx>
      <c:valAx>
        <c:axId val="203835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ptos" panose="020B0004020202020204" pitchFamily="34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dirty="0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ptos" panose="020B0004020202020204" pitchFamily="34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630456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ysClr val="windowText" lastClr="000000"/>
          </a:solidFill>
          <a:latin typeface="Aptos" panose="020B0004020202020204" pitchFamily="34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ysClr val="windowText" lastClr="000000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defRPr>
            </a:pPr>
            <a:r>
              <a:rPr lang="en-US" dirty="0"/>
              <a:t>Mean Accuracy on ISIC+DiDI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ysClr val="windowText" lastClr="000000"/>
              </a:solidFill>
              <a:latin typeface="Aptos" panose="020B0004020202020204" pitchFamily="34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'Training Results'!$I$4</c:f>
              <c:strCache>
                <c:ptCount val="1"/>
                <c:pt idx="0">
                  <c:v>ISIC+DiDI</c:v>
                </c:pt>
              </c:strCache>
            </c:strRef>
          </c:tx>
          <c:spPr>
            <a:solidFill>
              <a:schemeClr val="bg2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1E5F5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76F-DD4F-921E-A7642DAEA69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2F22-49CE-93C9-5A06F6FEC75A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76F-DD4F-921E-A7642DAEA69C}"/>
              </c:ext>
            </c:extLst>
          </c:dPt>
          <c:dPt>
            <c:idx val="3"/>
            <c:invertIfNegative val="0"/>
            <c:bubble3D val="0"/>
            <c:spPr>
              <a:solidFill>
                <a:srgbClr val="C1E5F5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76F-DD4F-921E-A7642DAEA69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F22-49CE-93C9-5A06F6FEC75A}"/>
              </c:ext>
            </c:extLst>
          </c:dPt>
          <c:dPt>
            <c:idx val="5"/>
            <c:invertIfNegative val="0"/>
            <c:bubble3D val="0"/>
            <c:spPr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76F-DD4F-921E-A7642DAEA69C}"/>
              </c:ext>
            </c:extLst>
          </c:dPt>
          <c:errBars>
            <c:errBarType val="both"/>
            <c:errValType val="cust"/>
            <c:noEndCap val="0"/>
            <c:plus>
              <c:numRef>
                <c:f>('Training Results'!$K$4,'Training Results'!$M$4,'Training Results'!$O$4,'Training Results'!$Q$4,'Training Results'!$S$4,'Training Results'!$U$4)</c:f>
                <c:numCache>
                  <c:formatCode>General</c:formatCode>
                  <c:ptCount val="6"/>
                  <c:pt idx="0">
                    <c:v>2.5474287911893701E-2</c:v>
                  </c:pt>
                  <c:pt idx="1">
                    <c:v>8.6262406640895198E-3</c:v>
                  </c:pt>
                  <c:pt idx="2">
                    <c:v>2.87595399517768E-2</c:v>
                  </c:pt>
                  <c:pt idx="3">
                    <c:v>2.0459288658321199E-2</c:v>
                  </c:pt>
                  <c:pt idx="4">
                    <c:v>1.3733121743161599E-2</c:v>
                  </c:pt>
                  <c:pt idx="5">
                    <c:v>2.3813890329235299E-2</c:v>
                  </c:pt>
                </c:numCache>
              </c:numRef>
            </c:plus>
            <c:minus>
              <c:numRef>
                <c:f>('Training Results'!$K$4,'Training Results'!$M$4,'Training Results'!$O$4,'Training Results'!$Q$4,'Training Results'!$S$4,'Training Results'!$U$4)</c:f>
                <c:numCache>
                  <c:formatCode>General</c:formatCode>
                  <c:ptCount val="6"/>
                  <c:pt idx="0">
                    <c:v>2.5474287911893701E-2</c:v>
                  </c:pt>
                  <c:pt idx="1">
                    <c:v>8.6262406640895198E-3</c:v>
                  </c:pt>
                  <c:pt idx="2">
                    <c:v>2.87595399517768E-2</c:v>
                  </c:pt>
                  <c:pt idx="3">
                    <c:v>2.0459288658321199E-2</c:v>
                  </c:pt>
                  <c:pt idx="4">
                    <c:v>1.3733121743161599E-2</c:v>
                  </c:pt>
                  <c:pt idx="5">
                    <c:v>2.3813890329235299E-2</c:v>
                  </c:pt>
                </c:numCache>
              </c:numRef>
            </c:minus>
            <c:spPr>
              <a:noFill/>
              <a:ln w="1587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('Training Results'!$J$2,'Training Results'!$L$2,'Training Results'!$N$2,'Training Results'!$P$2,'Training Results'!$R$2,'Training Results'!$T$2)</c:f>
              <c:strCache>
                <c:ptCount val="6"/>
                <c:pt idx="0">
                  <c:v>Model 1</c:v>
                </c:pt>
                <c:pt idx="1">
                  <c:v>Model 2</c:v>
                </c:pt>
                <c:pt idx="2">
                  <c:v>Model 3</c:v>
                </c:pt>
                <c:pt idx="3">
                  <c:v>Model 4</c:v>
                </c:pt>
                <c:pt idx="4">
                  <c:v>Model 5</c:v>
                </c:pt>
                <c:pt idx="5">
                  <c:v>Model 6</c:v>
                </c:pt>
              </c:strCache>
            </c:strRef>
          </c:cat>
          <c:val>
            <c:numRef>
              <c:f>('Training Results'!$J$4,'Training Results'!$L$4,'Training Results'!$N$4,'Training Results'!$P$4,'Training Results'!$R$4,'Training Results'!$T$4)</c:f>
              <c:numCache>
                <c:formatCode>0%</c:formatCode>
                <c:ptCount val="6"/>
                <c:pt idx="0">
                  <c:v>0.64817708333333302</c:v>
                </c:pt>
                <c:pt idx="1">
                  <c:v>0.97929687499999996</c:v>
                </c:pt>
                <c:pt idx="2">
                  <c:v>0.68033854166666596</c:v>
                </c:pt>
                <c:pt idx="3">
                  <c:v>0.86861979166666603</c:v>
                </c:pt>
                <c:pt idx="4">
                  <c:v>0.94062500000000004</c:v>
                </c:pt>
                <c:pt idx="5">
                  <c:v>0.82018229166666601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6F-DD4F-921E-A7642DAEA6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30456847"/>
        <c:axId val="20383535"/>
      </c:barChart>
      <c:catAx>
        <c:axId val="1630456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0383535"/>
        <c:crosses val="autoZero"/>
        <c:auto val="1"/>
        <c:lblAlgn val="ctr"/>
        <c:lblOffset val="100"/>
        <c:noMultiLvlLbl val="0"/>
      </c:catAx>
      <c:valAx>
        <c:axId val="203835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ptos" panose="020B0004020202020204" pitchFamily="34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ptos" panose="020B0004020202020204" pitchFamily="34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630456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ysClr val="windowText" lastClr="000000"/>
          </a:solidFill>
          <a:latin typeface="Aptos" panose="020B0004020202020204" pitchFamily="34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ysClr val="windowText" lastClr="000000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defRPr>
            </a:pPr>
            <a:r>
              <a:rPr lang="en-US" dirty="0"/>
              <a:t>Mean Accuracy on ISIC+DiDI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ysClr val="windowText" lastClr="000000"/>
              </a:solidFill>
              <a:latin typeface="Aptos" panose="020B0004020202020204" pitchFamily="34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'Training Results'!$I$4</c:f>
              <c:strCache>
                <c:ptCount val="1"/>
                <c:pt idx="0">
                  <c:v>ISIC+DiDI</c:v>
                </c:pt>
              </c:strCache>
            </c:strRef>
          </c:tx>
          <c:spPr>
            <a:solidFill>
              <a:schemeClr val="bg2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1E5F5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76F-DD4F-921E-A7642DAEA69C}"/>
              </c:ext>
            </c:extLst>
          </c:dPt>
          <c:dPt>
            <c:idx val="1"/>
            <c:invertIfNegative val="0"/>
            <c:bubble3D val="0"/>
            <c:spPr>
              <a:solidFill>
                <a:srgbClr val="C1E5F5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2F22-49CE-93C9-5A06F6FEC75A}"/>
              </c:ext>
            </c:extLst>
          </c:dPt>
          <c:dPt>
            <c:idx val="2"/>
            <c:invertIfNegative val="0"/>
            <c:bubble3D val="0"/>
            <c:spPr>
              <a:solidFill>
                <a:srgbClr val="C1E5F5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76F-DD4F-921E-A7642DAEA69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76F-DD4F-921E-A7642DAEA69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F22-49CE-93C9-5A06F6FEC75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76F-DD4F-921E-A7642DAEA69C}"/>
              </c:ext>
            </c:extLst>
          </c:dPt>
          <c:errBars>
            <c:errBarType val="both"/>
            <c:errValType val="cust"/>
            <c:noEndCap val="0"/>
            <c:plus>
              <c:numRef>
                <c:f>('Training Results'!$K$4,'Training Results'!$M$4,'Training Results'!$O$4,'Training Results'!$Q$4,'Training Results'!$S$4,'Training Results'!$U$4)</c:f>
                <c:numCache>
                  <c:formatCode>General</c:formatCode>
                  <c:ptCount val="6"/>
                  <c:pt idx="0">
                    <c:v>2.5474287911893701E-2</c:v>
                  </c:pt>
                  <c:pt idx="1">
                    <c:v>8.6262406640895198E-3</c:v>
                  </c:pt>
                  <c:pt idx="2">
                    <c:v>2.87595399517768E-2</c:v>
                  </c:pt>
                  <c:pt idx="3">
                    <c:v>2.0459288658321199E-2</c:v>
                  </c:pt>
                  <c:pt idx="4">
                    <c:v>1.3733121743161599E-2</c:v>
                  </c:pt>
                  <c:pt idx="5">
                    <c:v>2.3813890329235299E-2</c:v>
                  </c:pt>
                </c:numCache>
              </c:numRef>
            </c:plus>
            <c:minus>
              <c:numRef>
                <c:f>('Training Results'!$K$4,'Training Results'!$M$4,'Training Results'!$O$4,'Training Results'!$Q$4,'Training Results'!$S$4,'Training Results'!$U$4)</c:f>
                <c:numCache>
                  <c:formatCode>General</c:formatCode>
                  <c:ptCount val="6"/>
                  <c:pt idx="0">
                    <c:v>2.5474287911893701E-2</c:v>
                  </c:pt>
                  <c:pt idx="1">
                    <c:v>8.6262406640895198E-3</c:v>
                  </c:pt>
                  <c:pt idx="2">
                    <c:v>2.87595399517768E-2</c:v>
                  </c:pt>
                  <c:pt idx="3">
                    <c:v>2.0459288658321199E-2</c:v>
                  </c:pt>
                  <c:pt idx="4">
                    <c:v>1.3733121743161599E-2</c:v>
                  </c:pt>
                  <c:pt idx="5">
                    <c:v>2.3813890329235299E-2</c:v>
                  </c:pt>
                </c:numCache>
              </c:numRef>
            </c:minus>
            <c:spPr>
              <a:noFill/>
              <a:ln w="1587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('Training Results'!$J$2,'Training Results'!$L$2,'Training Results'!$N$2,'Training Results'!$P$2,'Training Results'!$R$2,'Training Results'!$T$2)</c:f>
              <c:strCache>
                <c:ptCount val="6"/>
                <c:pt idx="0">
                  <c:v>Model 1</c:v>
                </c:pt>
                <c:pt idx="1">
                  <c:v>Model 2</c:v>
                </c:pt>
                <c:pt idx="2">
                  <c:v>Model 3</c:v>
                </c:pt>
                <c:pt idx="3">
                  <c:v>Model 4</c:v>
                </c:pt>
                <c:pt idx="4">
                  <c:v>Model 5</c:v>
                </c:pt>
                <c:pt idx="5">
                  <c:v>Model 6</c:v>
                </c:pt>
              </c:strCache>
            </c:strRef>
          </c:cat>
          <c:val>
            <c:numRef>
              <c:f>('Training Results'!$J$4,'Training Results'!$L$4,'Training Results'!$N$4,'Training Results'!$P$4,'Training Results'!$R$4,'Training Results'!$T$4)</c:f>
              <c:numCache>
                <c:formatCode>0%</c:formatCode>
                <c:ptCount val="6"/>
                <c:pt idx="0">
                  <c:v>0.64817708333333302</c:v>
                </c:pt>
                <c:pt idx="1">
                  <c:v>0.97929687499999996</c:v>
                </c:pt>
                <c:pt idx="2">
                  <c:v>0.68033854166666596</c:v>
                </c:pt>
                <c:pt idx="3">
                  <c:v>0.86861979166666603</c:v>
                </c:pt>
                <c:pt idx="4">
                  <c:v>0.94062500000000004</c:v>
                </c:pt>
                <c:pt idx="5">
                  <c:v>0.82018229166666601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6F-DD4F-921E-A7642DAEA6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30456847"/>
        <c:axId val="20383535"/>
      </c:barChart>
      <c:catAx>
        <c:axId val="1630456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0383535"/>
        <c:crosses val="autoZero"/>
        <c:auto val="1"/>
        <c:lblAlgn val="ctr"/>
        <c:lblOffset val="100"/>
        <c:noMultiLvlLbl val="0"/>
      </c:catAx>
      <c:valAx>
        <c:axId val="203835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ptos" panose="020B0004020202020204" pitchFamily="34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ptos" panose="020B0004020202020204" pitchFamily="34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630456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ysClr val="windowText" lastClr="000000"/>
          </a:solidFill>
          <a:latin typeface="Aptos" panose="020B0004020202020204" pitchFamily="34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ysClr val="windowText" lastClr="000000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defRPr>
            </a:pPr>
            <a:r>
              <a:rPr lang="en-US" dirty="0"/>
              <a:t>Mean Accuracy on ISIC+DiDI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ysClr val="windowText" lastClr="000000"/>
              </a:solidFill>
              <a:latin typeface="Aptos" panose="020B0004020202020204" pitchFamily="34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'Training Results'!$I$4</c:f>
              <c:strCache>
                <c:ptCount val="1"/>
                <c:pt idx="0">
                  <c:v>ISIC+DiDI</c:v>
                </c:pt>
              </c:strCache>
            </c:strRef>
          </c:tx>
          <c:spPr>
            <a:solidFill>
              <a:schemeClr val="bg2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76F-DD4F-921E-A7642DAEA69C}"/>
              </c:ext>
            </c:extLst>
          </c:dPt>
          <c:dPt>
            <c:idx val="1"/>
            <c:invertIfNegative val="0"/>
            <c:bubble3D val="0"/>
            <c:spPr>
              <a:solidFill>
                <a:srgbClr val="C1E5F5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2F22-49CE-93C9-5A06F6FEC75A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76F-DD4F-921E-A7642DAEA69C}"/>
              </c:ext>
            </c:extLst>
          </c:dPt>
          <c:dPt>
            <c:idx val="3"/>
            <c:invertIfNegative val="0"/>
            <c:bubble3D val="0"/>
            <c:spPr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76F-DD4F-921E-A7642DAEA69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F22-49CE-93C9-5A06F6FEC75A}"/>
              </c:ext>
            </c:extLst>
          </c:dPt>
          <c:dPt>
            <c:idx val="5"/>
            <c:invertIfNegative val="0"/>
            <c:bubble3D val="0"/>
            <c:spPr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76F-DD4F-921E-A7642DAEA69C}"/>
              </c:ext>
            </c:extLst>
          </c:dPt>
          <c:errBars>
            <c:errBarType val="both"/>
            <c:errValType val="cust"/>
            <c:noEndCap val="0"/>
            <c:plus>
              <c:numRef>
                <c:f>('Training Results'!$K$4,'Training Results'!$M$4,'Training Results'!$O$4,'Training Results'!$Q$4,'Training Results'!$S$4,'Training Results'!$U$4)</c:f>
                <c:numCache>
                  <c:formatCode>General</c:formatCode>
                  <c:ptCount val="6"/>
                  <c:pt idx="0">
                    <c:v>2.5474287911893701E-2</c:v>
                  </c:pt>
                  <c:pt idx="1">
                    <c:v>8.6262406640895198E-3</c:v>
                  </c:pt>
                  <c:pt idx="2">
                    <c:v>2.87595399517768E-2</c:v>
                  </c:pt>
                  <c:pt idx="3">
                    <c:v>2.0459288658321199E-2</c:v>
                  </c:pt>
                  <c:pt idx="4">
                    <c:v>1.3733121743161599E-2</c:v>
                  </c:pt>
                  <c:pt idx="5">
                    <c:v>2.3813890329235299E-2</c:v>
                  </c:pt>
                </c:numCache>
              </c:numRef>
            </c:plus>
            <c:minus>
              <c:numRef>
                <c:f>('Training Results'!$K$4,'Training Results'!$M$4,'Training Results'!$O$4,'Training Results'!$Q$4,'Training Results'!$S$4,'Training Results'!$U$4)</c:f>
                <c:numCache>
                  <c:formatCode>General</c:formatCode>
                  <c:ptCount val="6"/>
                  <c:pt idx="0">
                    <c:v>2.5474287911893701E-2</c:v>
                  </c:pt>
                  <c:pt idx="1">
                    <c:v>8.6262406640895198E-3</c:v>
                  </c:pt>
                  <c:pt idx="2">
                    <c:v>2.87595399517768E-2</c:v>
                  </c:pt>
                  <c:pt idx="3">
                    <c:v>2.0459288658321199E-2</c:v>
                  </c:pt>
                  <c:pt idx="4">
                    <c:v>1.3733121743161599E-2</c:v>
                  </c:pt>
                  <c:pt idx="5">
                    <c:v>2.3813890329235299E-2</c:v>
                  </c:pt>
                </c:numCache>
              </c:numRef>
            </c:minus>
            <c:spPr>
              <a:noFill/>
              <a:ln w="1587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('Training Results'!$J$2,'Training Results'!$L$2,'Training Results'!$N$2,'Training Results'!$P$2,'Training Results'!$R$2,'Training Results'!$T$2)</c:f>
              <c:strCache>
                <c:ptCount val="6"/>
                <c:pt idx="0">
                  <c:v>Model 1</c:v>
                </c:pt>
                <c:pt idx="1">
                  <c:v>Model 2</c:v>
                </c:pt>
                <c:pt idx="2">
                  <c:v>Model 3</c:v>
                </c:pt>
                <c:pt idx="3">
                  <c:v>Model 4</c:v>
                </c:pt>
                <c:pt idx="4">
                  <c:v>Model 5</c:v>
                </c:pt>
                <c:pt idx="5">
                  <c:v>Model 6</c:v>
                </c:pt>
              </c:strCache>
            </c:strRef>
          </c:cat>
          <c:val>
            <c:numRef>
              <c:f>('Training Results'!$J$4,'Training Results'!$L$4,'Training Results'!$N$4,'Training Results'!$P$4,'Training Results'!$R$4,'Training Results'!$T$4)</c:f>
              <c:numCache>
                <c:formatCode>0%</c:formatCode>
                <c:ptCount val="6"/>
                <c:pt idx="0">
                  <c:v>0.64817708333333302</c:v>
                </c:pt>
                <c:pt idx="1">
                  <c:v>0.97929687499999996</c:v>
                </c:pt>
                <c:pt idx="2">
                  <c:v>0.68033854166666596</c:v>
                </c:pt>
                <c:pt idx="3">
                  <c:v>0.86861979166666603</c:v>
                </c:pt>
                <c:pt idx="4">
                  <c:v>0.94062500000000004</c:v>
                </c:pt>
                <c:pt idx="5">
                  <c:v>0.82018229166666601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6F-DD4F-921E-A7642DAEA6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30456847"/>
        <c:axId val="20383535"/>
      </c:barChart>
      <c:catAx>
        <c:axId val="1630456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0383535"/>
        <c:crosses val="autoZero"/>
        <c:auto val="1"/>
        <c:lblAlgn val="ctr"/>
        <c:lblOffset val="100"/>
        <c:noMultiLvlLbl val="0"/>
      </c:catAx>
      <c:valAx>
        <c:axId val="203835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ptos" panose="020B0004020202020204" pitchFamily="34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ptos" panose="020B0004020202020204" pitchFamily="34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630456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ysClr val="windowText" lastClr="000000"/>
          </a:solidFill>
          <a:latin typeface="Aptos" panose="020B0004020202020204" pitchFamily="34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ysClr val="windowText" lastClr="000000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defRPr>
            </a:pPr>
            <a:r>
              <a:rPr lang="en-US" dirty="0"/>
              <a:t>Mean Accuracy on ISIC+DiDI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ysClr val="windowText" lastClr="000000"/>
              </a:solidFill>
              <a:latin typeface="Aptos" panose="020B0004020202020204" pitchFamily="34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'Training Results'!$I$4</c:f>
              <c:strCache>
                <c:ptCount val="1"/>
                <c:pt idx="0">
                  <c:v>ISIC+DiDI</c:v>
                </c:pt>
              </c:strCache>
            </c:strRef>
          </c:tx>
          <c:spPr>
            <a:solidFill>
              <a:schemeClr val="bg2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1E5F5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76F-DD4F-921E-A7642DAEA69C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2F22-49CE-93C9-5A06F6FEC75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76F-DD4F-921E-A7642DAEA69C}"/>
              </c:ext>
            </c:extLst>
          </c:dPt>
          <c:dPt>
            <c:idx val="3"/>
            <c:invertIfNegative val="0"/>
            <c:bubble3D val="0"/>
            <c:spPr>
              <a:solidFill>
                <a:srgbClr val="C1E5F5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76F-DD4F-921E-A7642DAEA69C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F22-49CE-93C9-5A06F6FEC75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76F-DD4F-921E-A7642DAEA69C}"/>
              </c:ext>
            </c:extLst>
          </c:dPt>
          <c:errBars>
            <c:errBarType val="both"/>
            <c:errValType val="cust"/>
            <c:noEndCap val="0"/>
            <c:plus>
              <c:numRef>
                <c:f>('Training Results'!$K$4,'Training Results'!$M$4,'Training Results'!$O$4,'Training Results'!$Q$4,'Training Results'!$S$4,'Training Results'!$U$4)</c:f>
                <c:numCache>
                  <c:formatCode>General</c:formatCode>
                  <c:ptCount val="6"/>
                  <c:pt idx="0">
                    <c:v>2.5474287911893701E-2</c:v>
                  </c:pt>
                  <c:pt idx="1">
                    <c:v>8.6262406640895198E-3</c:v>
                  </c:pt>
                  <c:pt idx="2">
                    <c:v>2.87595399517768E-2</c:v>
                  </c:pt>
                  <c:pt idx="3">
                    <c:v>2.0459288658321199E-2</c:v>
                  </c:pt>
                  <c:pt idx="4">
                    <c:v>1.3733121743161599E-2</c:v>
                  </c:pt>
                  <c:pt idx="5">
                    <c:v>2.3813890329235299E-2</c:v>
                  </c:pt>
                </c:numCache>
              </c:numRef>
            </c:plus>
            <c:minus>
              <c:numRef>
                <c:f>('Training Results'!$K$4,'Training Results'!$M$4,'Training Results'!$O$4,'Training Results'!$Q$4,'Training Results'!$S$4,'Training Results'!$U$4)</c:f>
                <c:numCache>
                  <c:formatCode>General</c:formatCode>
                  <c:ptCount val="6"/>
                  <c:pt idx="0">
                    <c:v>2.5474287911893701E-2</c:v>
                  </c:pt>
                  <c:pt idx="1">
                    <c:v>8.6262406640895198E-3</c:v>
                  </c:pt>
                  <c:pt idx="2">
                    <c:v>2.87595399517768E-2</c:v>
                  </c:pt>
                  <c:pt idx="3">
                    <c:v>2.0459288658321199E-2</c:v>
                  </c:pt>
                  <c:pt idx="4">
                    <c:v>1.3733121743161599E-2</c:v>
                  </c:pt>
                  <c:pt idx="5">
                    <c:v>2.3813890329235299E-2</c:v>
                  </c:pt>
                </c:numCache>
              </c:numRef>
            </c:minus>
            <c:spPr>
              <a:noFill/>
              <a:ln w="1587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('Training Results'!$J$2,'Training Results'!$L$2,'Training Results'!$N$2,'Training Results'!$P$2,'Training Results'!$R$2,'Training Results'!$T$2)</c:f>
              <c:strCache>
                <c:ptCount val="6"/>
                <c:pt idx="0">
                  <c:v>Model 1</c:v>
                </c:pt>
                <c:pt idx="1">
                  <c:v>Model 2</c:v>
                </c:pt>
                <c:pt idx="2">
                  <c:v>Model 3</c:v>
                </c:pt>
                <c:pt idx="3">
                  <c:v>Model 4</c:v>
                </c:pt>
                <c:pt idx="4">
                  <c:v>Model 5</c:v>
                </c:pt>
                <c:pt idx="5">
                  <c:v>Model 6</c:v>
                </c:pt>
              </c:strCache>
            </c:strRef>
          </c:cat>
          <c:val>
            <c:numRef>
              <c:f>('Training Results'!$J$4,'Training Results'!$L$4,'Training Results'!$N$4,'Training Results'!$P$4,'Training Results'!$R$4,'Training Results'!$T$4)</c:f>
              <c:numCache>
                <c:formatCode>0%</c:formatCode>
                <c:ptCount val="6"/>
                <c:pt idx="0">
                  <c:v>0.64817708333333302</c:v>
                </c:pt>
                <c:pt idx="1">
                  <c:v>0.97929687499999996</c:v>
                </c:pt>
                <c:pt idx="2">
                  <c:v>0.68033854166666596</c:v>
                </c:pt>
                <c:pt idx="3">
                  <c:v>0.86861979166666603</c:v>
                </c:pt>
                <c:pt idx="4">
                  <c:v>0.94062500000000004</c:v>
                </c:pt>
                <c:pt idx="5">
                  <c:v>0.82018229166666601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6F-DD4F-921E-A7642DAEA6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30456847"/>
        <c:axId val="20383535"/>
      </c:barChart>
      <c:catAx>
        <c:axId val="1630456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0383535"/>
        <c:crosses val="autoZero"/>
        <c:auto val="1"/>
        <c:lblAlgn val="ctr"/>
        <c:lblOffset val="100"/>
        <c:noMultiLvlLbl val="0"/>
      </c:catAx>
      <c:valAx>
        <c:axId val="203835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ptos" panose="020B0004020202020204" pitchFamily="34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ptos" panose="020B0004020202020204" pitchFamily="34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630456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ysClr val="windowText" lastClr="000000"/>
          </a:solidFill>
          <a:latin typeface="Aptos" panose="020B0004020202020204" pitchFamily="34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ysClr val="windowText" lastClr="000000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Mean Accuracy on ISIC + DiDI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ysClr val="windowText" lastClr="000000"/>
              </a:solidFill>
              <a:latin typeface="Aptos" panose="020B0004020202020204" pitchFamily="34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'Training Results'!$I$4</c:f>
              <c:strCache>
                <c:ptCount val="1"/>
                <c:pt idx="0">
                  <c:v>ISIC+DiDI</c:v>
                </c:pt>
              </c:strCache>
            </c:strRef>
          </c:tx>
          <c:spPr>
            <a:solidFill>
              <a:srgbClr val="0E9ED5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76F-DD4F-921E-A7642DAEA69C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8F15-EF42-B338-8F85F3A97194}"/>
              </c:ext>
            </c:extLst>
          </c:dPt>
          <c:dPt>
            <c:idx val="2"/>
            <c:invertIfNegative val="0"/>
            <c:bubble3D val="0"/>
            <c:spPr>
              <a:solidFill>
                <a:srgbClr val="C1E5F5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76F-DD4F-921E-A7642DAEA69C}"/>
              </c:ext>
            </c:extLst>
          </c:dPt>
          <c:dPt>
            <c:idx val="3"/>
            <c:invertIfNegative val="0"/>
            <c:bubble3D val="0"/>
            <c:spPr>
              <a:solidFill>
                <a:srgbClr val="C1E5F5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76F-DD4F-921E-A7642DAEA69C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F15-EF42-B338-8F85F3A9719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76F-DD4F-921E-A7642DAEA69C}"/>
              </c:ext>
            </c:extLst>
          </c:dPt>
          <c:errBars>
            <c:errBarType val="both"/>
            <c:errValType val="cust"/>
            <c:noEndCap val="0"/>
            <c:plus>
              <c:numRef>
                <c:f>('Training Results'!$K$4,'Training Results'!$M$4,'Training Results'!$O$4,'Training Results'!$Q$4,'Training Results'!$S$4,'Training Results'!$U$4)</c:f>
                <c:numCache>
                  <c:formatCode>General</c:formatCode>
                  <c:ptCount val="6"/>
                  <c:pt idx="0">
                    <c:v>2.5474287911893701E-2</c:v>
                  </c:pt>
                  <c:pt idx="1">
                    <c:v>8.6262406640895198E-3</c:v>
                  </c:pt>
                  <c:pt idx="2">
                    <c:v>2.87595399517768E-2</c:v>
                  </c:pt>
                  <c:pt idx="3">
                    <c:v>2.0459288658321199E-2</c:v>
                  </c:pt>
                  <c:pt idx="4">
                    <c:v>1.3733121743161599E-2</c:v>
                  </c:pt>
                  <c:pt idx="5">
                    <c:v>2.3813890329235299E-2</c:v>
                  </c:pt>
                </c:numCache>
              </c:numRef>
            </c:plus>
            <c:minus>
              <c:numRef>
                <c:f>('Training Results'!$K$4,'Training Results'!$M$4,'Training Results'!$O$4,'Training Results'!$Q$4,'Training Results'!$S$4,'Training Results'!$U$4)</c:f>
                <c:numCache>
                  <c:formatCode>General</c:formatCode>
                  <c:ptCount val="6"/>
                  <c:pt idx="0">
                    <c:v>2.5474287911893701E-2</c:v>
                  </c:pt>
                  <c:pt idx="1">
                    <c:v>8.6262406640895198E-3</c:v>
                  </c:pt>
                  <c:pt idx="2">
                    <c:v>2.87595399517768E-2</c:v>
                  </c:pt>
                  <c:pt idx="3">
                    <c:v>2.0459288658321199E-2</c:v>
                  </c:pt>
                  <c:pt idx="4">
                    <c:v>1.3733121743161599E-2</c:v>
                  </c:pt>
                  <c:pt idx="5">
                    <c:v>2.3813890329235299E-2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('Training Results'!$J$2,'Training Results'!$L$2,'Training Results'!$N$2,'Training Results'!$P$2,'Training Results'!$R$2,'Training Results'!$T$2)</c:f>
              <c:strCache>
                <c:ptCount val="6"/>
                <c:pt idx="0">
                  <c:v>Model 1</c:v>
                </c:pt>
                <c:pt idx="1">
                  <c:v>Model 2</c:v>
                </c:pt>
                <c:pt idx="2">
                  <c:v>Model 3</c:v>
                </c:pt>
                <c:pt idx="3">
                  <c:v>Model 4</c:v>
                </c:pt>
                <c:pt idx="4">
                  <c:v>Model 5</c:v>
                </c:pt>
                <c:pt idx="5">
                  <c:v>Model 6</c:v>
                </c:pt>
              </c:strCache>
            </c:strRef>
          </c:cat>
          <c:val>
            <c:numRef>
              <c:f>('Training Results'!$J$4,'Training Results'!$L$4,'Training Results'!$N$4,'Training Results'!$P$4,'Training Results'!$R$4,'Training Results'!$T$4)</c:f>
              <c:numCache>
                <c:formatCode>0%</c:formatCode>
                <c:ptCount val="6"/>
                <c:pt idx="0">
                  <c:v>0.64817708333333302</c:v>
                </c:pt>
                <c:pt idx="1">
                  <c:v>0.97929687499999996</c:v>
                </c:pt>
                <c:pt idx="2">
                  <c:v>0.68033854166666596</c:v>
                </c:pt>
                <c:pt idx="3">
                  <c:v>0.86861979166666603</c:v>
                </c:pt>
                <c:pt idx="4">
                  <c:v>0.94062500000000004</c:v>
                </c:pt>
                <c:pt idx="5">
                  <c:v>0.82018229166666601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6F-DD4F-921E-A7642DAEA6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30456847"/>
        <c:axId val="20383535"/>
      </c:barChart>
      <c:catAx>
        <c:axId val="1630456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0383535"/>
        <c:crosses val="autoZero"/>
        <c:auto val="1"/>
        <c:lblAlgn val="ctr"/>
        <c:lblOffset val="100"/>
        <c:noMultiLvlLbl val="0"/>
      </c:catAx>
      <c:valAx>
        <c:axId val="203835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ptos" panose="020B0004020202020204" pitchFamily="34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ptos" panose="020B0004020202020204" pitchFamily="34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630456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ysClr val="windowText" lastClr="000000"/>
          </a:solidFill>
          <a:latin typeface="Aptos" panose="020B0004020202020204" pitchFamily="34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13F3E-641A-B343-B0F1-9F9830CC5F5E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57612-543C-034D-87AE-B88C69282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9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8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Font typeface="Symbol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90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29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31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64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03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270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02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30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Font typeface="Symbol" pitchFamily="2" charset="2"/>
              <a:buNone/>
            </a:pP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03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30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734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Font typeface="Symbol" pitchFamily="2" charset="2"/>
              <a:buNone/>
            </a:pP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6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07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Font typeface="Symbol" pitchFamily="2" charset="2"/>
              <a:buNone/>
            </a:pP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92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35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Font typeface="Symbol" pitchFamily="2" charset="2"/>
              <a:buNone/>
            </a:pP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78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Font typeface="Symbol" pitchFamily="2" charset="2"/>
              <a:buNone/>
            </a:pP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523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kern="0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17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677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Font typeface="Symbol" pitchFamily="2" charset="2"/>
              <a:buNone/>
            </a:pP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0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6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Font typeface="Symbol" pitchFamily="2" charset="2"/>
              <a:buNone/>
            </a:pPr>
            <a:endParaRPr lang="en-US" sz="12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465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78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kern="0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13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kern="0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383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046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02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888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36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57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42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0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Font typeface="Symbol" pitchFamily="2" charset="2"/>
              <a:buNone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11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65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Font typeface="Symbol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7612-543C-034D-87AE-B88C69282A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21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0850-DDBF-02E0-C210-634FEF4D0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549047-74B5-B63B-BDF2-ECFA93F82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2492E-5217-0F44-69AC-3FB64313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61C-E94A-4746-935F-AFAEDC6BD8E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5C96-129C-E3F6-0468-4E257644D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DA97B-B35F-F4B9-85E7-D90F7FF7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D85C-43B9-B64D-A9AC-333F40DA7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3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D254-492D-E9A3-A4A2-4E2115BD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645FA-DAC9-EB31-533F-8C28121B9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02D6F-823E-744A-17C1-794938752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61C-E94A-4746-935F-AFAEDC6BD8E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E94E7-6F85-A864-7161-15A1EB35F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31E10-38F9-18E5-5484-59653A52D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D85C-43B9-B64D-A9AC-333F40DA7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33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F29E96-E62D-A769-EC08-62E026640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B8AE6-8EDA-2FE1-69CD-F3BA3E3D6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25B86-C910-FCFF-2C02-636A2EEE0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61C-E94A-4746-935F-AFAEDC6BD8E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609B9-1AD4-0839-8EC0-2A26B7FEB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AA7F8-EAA9-5E41-CF14-FA0BFB768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D85C-43B9-B64D-A9AC-333F40DA7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7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6971-83C9-ACA2-9B5E-ACAA41489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B337C-3A9A-345F-EECD-A4AF9F6AF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0A269-BEF1-8FA4-1A32-C83F0BA2F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61C-E94A-4746-935F-AFAEDC6BD8E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651D9-5D5C-752B-36FE-D04D8F9E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34691-5F8B-F9BA-5AED-A57FE56E4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D85C-43B9-B64D-A9AC-333F40DA7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5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A8BBD-89A8-0B26-F684-4688ED798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5F6DB-5375-96C4-A2FE-FF2A329CC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03272-6BF8-A775-B0F0-CCF5A009F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61C-E94A-4746-935F-AFAEDC6BD8E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0BF57-BE7A-DF49-059F-B103AC663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8C882-B3F9-371E-209E-C87ED832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D85C-43B9-B64D-A9AC-333F40DA7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5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56963-8F80-124F-F746-25A16957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26DC-3F1B-1236-3A06-54B483147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CA720-29F2-006F-6706-2A3DFCE19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F3FCC-0267-A575-4EF1-71DCA9FEA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61C-E94A-4746-935F-AFAEDC6BD8E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22793-EA51-2EE2-8B1C-0B723BCC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39D95-DE96-A427-9C4A-6280F7179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D85C-43B9-B64D-A9AC-333F40DA7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3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514B-6A7E-FB8C-F379-0D17250A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1B375-4458-E640-AEE0-52B31A5D3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48760-B8F3-C894-B195-E75AE25B4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7ADD2-6250-23FE-7D7F-EEBEA8F0D7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237FE5-2A77-749D-E937-FF093210C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CFAB8-54BF-4763-FD80-1DF75F780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61C-E94A-4746-935F-AFAEDC6BD8E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BD529B-1A58-10AE-86F6-39B8856EA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178A4B-DC65-0A99-D887-B653A7027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D85C-43B9-B64D-A9AC-333F40DA7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5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8E4A7-8964-10A6-EA48-7E3BCA0A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A50B8-502A-549A-6C81-131B2E5F8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61C-E94A-4746-935F-AFAEDC6BD8E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5E058-3290-84FC-9261-7642C58D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47089-BDB2-EBCF-232D-06FA84C0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D85C-43B9-B64D-A9AC-333F40DA7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0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AB32B2-2D72-E2A9-6524-7525973A0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61C-E94A-4746-935F-AFAEDC6BD8E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08B9C-2178-A124-25D6-41257D040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41849-8222-0956-483A-B018BA5C4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D85C-43B9-B64D-A9AC-333F40DA7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98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4532C-AD1A-2857-E953-330AA11D7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E16A9-0A2D-1A8E-F2B6-471A0DBD9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2F01F9-C836-1B3C-5368-01F500DE1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E2653-685E-82FD-55BD-F3C7014E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61C-E94A-4746-935F-AFAEDC6BD8E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07AB1-3698-A66B-E0C1-A7B6B75A4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F4614-1F97-923C-29DA-6123098F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D85C-43B9-B64D-A9AC-333F40DA7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9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A3DE2-9C94-0F10-84E7-CBF61A34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8ED0E7-3359-8FD9-C25E-9CE9EBC464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6433E-C451-1A0F-2DE1-C911FB60C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FFE4C-B20E-83FF-C403-5DC42D3E4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E61C-E94A-4746-935F-AFAEDC6BD8E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D79B5-24E5-8E28-23B0-9C4A4D0A6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9DD56-80C2-EFBA-BAED-E29827ABC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D85C-43B9-B64D-A9AC-333F40DA7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46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B67AAB-DB5B-F5C4-116D-532374394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1B163-822A-5973-600D-27162128F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22C8C-F349-F8F9-2029-5980989D7F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9AE61C-E94A-4746-935F-AFAEDC6BD8E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E2889-F34D-1B3D-5C5E-298C2F3EB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4AFB1-89AC-8B5B-6F0E-E9BC438C0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91D85C-43B9-B64D-A9AC-333F40DA7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52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9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rgbClr val="262626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07770-2C84-F671-CE64-0C4203F58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n-US" sz="5600" b="1" kern="1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</a:rPr>
              <a:t>Mitigating Algorithmic Bias in Machine Learning Models for Skin Cancer Detection</a:t>
            </a:r>
            <a:endParaRPr lang="en-US" sz="56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rgbClr val="0E9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790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EF17C-17B7-99B2-9F52-1EDC5C51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b="1" dirty="0">
                <a:solidFill>
                  <a:srgbClr val="0E9ED5"/>
                </a:solidFill>
              </a:rPr>
              <a:t>Solution 2: </a:t>
            </a:r>
            <a:r>
              <a:rPr lang="en-US" sz="4800" dirty="0">
                <a:solidFill>
                  <a:schemeClr val="bg1"/>
                </a:solidFill>
              </a:rPr>
              <a:t>DB-VAE Resampling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8FFBF-B85D-FF33-DE10-549725736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901" y="2371409"/>
            <a:ext cx="2257854" cy="395961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i="1" dirty="0"/>
              <a:t>Adaptive resampling </a:t>
            </a:r>
            <a:r>
              <a:rPr lang="en-US" dirty="0"/>
              <a:t>using a </a:t>
            </a:r>
            <a:r>
              <a:rPr lang="en-US" b="1" dirty="0">
                <a:solidFill>
                  <a:srgbClr val="0E9ED5"/>
                </a:solidFill>
              </a:rPr>
              <a:t>debiasing variational autoencoder </a:t>
            </a:r>
            <a:r>
              <a:rPr lang="en-US" dirty="0"/>
              <a:t>(</a:t>
            </a:r>
            <a:r>
              <a:rPr lang="en-US" b="1" dirty="0">
                <a:solidFill>
                  <a:srgbClr val="0E9ED5"/>
                </a:solidFill>
              </a:rPr>
              <a:t>DB-VAE</a:t>
            </a:r>
            <a:r>
              <a:rPr lang="en-US" dirty="0"/>
              <a:t>)</a:t>
            </a:r>
            <a:endParaRPr lang="en-US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C3521-A58A-89FA-A538-0D7ADC64031F}"/>
              </a:ext>
            </a:extLst>
          </p:cNvPr>
          <p:cNvSpPr txBox="1"/>
          <p:nvPr/>
        </p:nvSpPr>
        <p:spPr>
          <a:xfrm>
            <a:off x="1989025" y="6450256"/>
            <a:ext cx="821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da-DK" sz="1400" dirty="0"/>
              <a:t>Amini et al., 2019</a:t>
            </a:r>
          </a:p>
        </p:txBody>
      </p:sp>
      <p:sp>
        <p:nvSpPr>
          <p:cNvPr id="7" name="Arrow: Down 3">
            <a:extLst>
              <a:ext uri="{FF2B5EF4-FFF2-40B4-BE49-F238E27FC236}">
                <a16:creationId xmlns:a16="http://schemas.microsoft.com/office/drawing/2014/main" id="{80F1B5AF-4A12-4ECE-8A95-B3CAC4F23019}"/>
              </a:ext>
            </a:extLst>
          </p:cNvPr>
          <p:cNvSpPr/>
          <p:nvPr/>
        </p:nvSpPr>
        <p:spPr>
          <a:xfrm>
            <a:off x="4557432" y="3923045"/>
            <a:ext cx="665552" cy="722687"/>
          </a:xfrm>
          <a:prstGeom prst="downArrow">
            <a:avLst>
              <a:gd name="adj1" fmla="val 46249"/>
              <a:gd name="adj2" fmla="val 41854"/>
            </a:avLst>
          </a:prstGeom>
          <a:solidFill>
            <a:srgbClr val="0E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C8C54E-4197-3408-2996-63415EFA8A46}"/>
              </a:ext>
            </a:extLst>
          </p:cNvPr>
          <p:cNvGrpSpPr/>
          <p:nvPr/>
        </p:nvGrpSpPr>
        <p:grpSpPr>
          <a:xfrm>
            <a:off x="4111620" y="1983153"/>
            <a:ext cx="7081505" cy="2368066"/>
            <a:chOff x="4111620" y="1983153"/>
            <a:chExt cx="7081505" cy="2368066"/>
          </a:xfrm>
        </p:grpSpPr>
        <p:sp>
          <p:nvSpPr>
            <p:cNvPr id="6" name="Rectangle: Rounded Corners 7">
              <a:extLst>
                <a:ext uri="{FF2B5EF4-FFF2-40B4-BE49-F238E27FC236}">
                  <a16:creationId xmlns:a16="http://schemas.microsoft.com/office/drawing/2014/main" id="{4850CAC5-C8DF-0812-DA3B-71F90F097CEE}"/>
                </a:ext>
              </a:extLst>
            </p:cNvPr>
            <p:cNvSpPr>
              <a:spLocks/>
            </p:cNvSpPr>
            <p:nvPr/>
          </p:nvSpPr>
          <p:spPr>
            <a:xfrm>
              <a:off x="4111620" y="2639901"/>
              <a:ext cx="1557176" cy="109002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cs typeface="Times New Roman" panose="02020603050405020304" pitchFamily="18" charset="0"/>
                </a:rPr>
                <a:t>Initial Dataset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4FDE4D-B680-1BA1-B1C2-B1AC057CF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2302" y="1983153"/>
              <a:ext cx="5060823" cy="2368066"/>
            </a:xfrm>
            <a:prstGeom prst="rect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473E2B-AB2C-E624-5EBF-46B6F4038D3A}"/>
              </a:ext>
            </a:extLst>
          </p:cNvPr>
          <p:cNvGrpSpPr/>
          <p:nvPr/>
        </p:nvGrpSpPr>
        <p:grpSpPr>
          <a:xfrm>
            <a:off x="4111620" y="4645732"/>
            <a:ext cx="7081505" cy="1613107"/>
            <a:chOff x="3319487" y="4429495"/>
            <a:chExt cx="8316756" cy="1894486"/>
          </a:xfrm>
        </p:grpSpPr>
        <p:sp>
          <p:nvSpPr>
            <p:cNvPr id="13" name="Rectangle: Rounded Corners 8">
              <a:extLst>
                <a:ext uri="{FF2B5EF4-FFF2-40B4-BE49-F238E27FC236}">
                  <a16:creationId xmlns:a16="http://schemas.microsoft.com/office/drawing/2014/main" id="{4D906946-2FDA-AF70-908E-611227FD0C18}"/>
                </a:ext>
              </a:extLst>
            </p:cNvPr>
            <p:cNvSpPr>
              <a:spLocks/>
            </p:cNvSpPr>
            <p:nvPr/>
          </p:nvSpPr>
          <p:spPr>
            <a:xfrm>
              <a:off x="3319487" y="4661663"/>
              <a:ext cx="1828800" cy="128016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Resampled</a:t>
              </a:r>
              <a:r>
                <a:rPr lang="en-US" sz="16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 Dataset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28AD1E2-D1EE-9AB4-934C-3830AD598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2643" y="4429495"/>
              <a:ext cx="5943600" cy="1894486"/>
            </a:xfrm>
            <a:prstGeom prst="rect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7050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EF17C-17B7-99B2-9F52-1EDC5C51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b="1" dirty="0">
                <a:solidFill>
                  <a:srgbClr val="0E9ED5"/>
                </a:solidFill>
              </a:rPr>
              <a:t>Solution 3: </a:t>
            </a:r>
            <a:r>
              <a:rPr lang="en-US" sz="4800" dirty="0">
                <a:solidFill>
                  <a:schemeClr val="bg1"/>
                </a:solidFill>
              </a:rPr>
              <a:t>Artificial Image Generation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8FFBF-B85D-FF33-DE10-549725736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49" y="2189651"/>
            <a:ext cx="11656291" cy="762280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b="1" dirty="0">
                <a:solidFill>
                  <a:srgbClr val="0E9ED5"/>
                </a:solidFill>
              </a:rPr>
              <a:t>Neural style transfer </a:t>
            </a:r>
            <a:r>
              <a:rPr lang="en-US" dirty="0"/>
              <a:t>to generate lesions on darker skin tones.</a:t>
            </a:r>
            <a:endParaRPr lang="en-US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C3521-A58A-89FA-A538-0D7ADC64031F}"/>
              </a:ext>
            </a:extLst>
          </p:cNvPr>
          <p:cNvSpPr txBox="1"/>
          <p:nvPr/>
        </p:nvSpPr>
        <p:spPr>
          <a:xfrm>
            <a:off x="1989025" y="6450256"/>
            <a:ext cx="821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da-DK" sz="1400" dirty="0"/>
              <a:t>Rezk et al., 2022</a:t>
            </a:r>
            <a:r>
              <a:rPr lang="en-US" sz="1400" dirty="0"/>
              <a:t>; </a:t>
            </a:r>
            <a:r>
              <a:rPr lang="en-US" sz="14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</a:rPr>
              <a:t>Codella</a:t>
            </a:r>
            <a:r>
              <a:rPr lang="en-US" sz="1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</a:rPr>
              <a:t> et al., 2017;</a:t>
            </a:r>
            <a:r>
              <a:rPr lang="en-US" sz="1400" dirty="0"/>
              <a:t> </a:t>
            </a:r>
            <a:r>
              <a:rPr lang="en-US" sz="1400" dirty="0" err="1">
                <a:effectLst/>
                <a:latin typeface="Aptos" panose="020B0004020202020204" pitchFamily="34" charset="0"/>
                <a:ea typeface="DengXian" panose="02010600030101010101" pitchFamily="2" charset="-122"/>
              </a:rPr>
              <a:t>AlexKaiLe</a:t>
            </a:r>
            <a:r>
              <a:rPr lang="en-US" sz="1400" dirty="0">
                <a:effectLst/>
                <a:latin typeface="Aptos" panose="020B0004020202020204" pitchFamily="34" charset="0"/>
                <a:ea typeface="DengXian" panose="02010600030101010101" pitchFamily="2" charset="-122"/>
              </a:rPr>
              <a:t>, n.d.</a:t>
            </a:r>
            <a:endParaRPr lang="en-US" sz="1400" dirty="0"/>
          </a:p>
        </p:txBody>
      </p:sp>
      <p:sp>
        <p:nvSpPr>
          <p:cNvPr id="16" name="Freeform: Shape 6">
            <a:extLst>
              <a:ext uri="{FF2B5EF4-FFF2-40B4-BE49-F238E27FC236}">
                <a16:creationId xmlns:a16="http://schemas.microsoft.com/office/drawing/2014/main" id="{54C05A26-794A-AD80-8F41-0D9D866E45AC}"/>
              </a:ext>
            </a:extLst>
          </p:cNvPr>
          <p:cNvSpPr>
            <a:spLocks noChangeAspect="1"/>
          </p:cNvSpPr>
          <p:nvPr/>
        </p:nvSpPr>
        <p:spPr>
          <a:xfrm>
            <a:off x="3047604" y="4154200"/>
            <a:ext cx="1097890" cy="1097891"/>
          </a:xfrm>
          <a:custGeom>
            <a:avLst/>
            <a:gdLst>
              <a:gd name="connsiteX0" fmla="*/ 208087 w 1569878"/>
              <a:gd name="connsiteY0" fmla="*/ 600321 h 1569878"/>
              <a:gd name="connsiteX1" fmla="*/ 600321 w 1569878"/>
              <a:gd name="connsiteY1" fmla="*/ 600321 h 1569878"/>
              <a:gd name="connsiteX2" fmla="*/ 600321 w 1569878"/>
              <a:gd name="connsiteY2" fmla="*/ 208087 h 1569878"/>
              <a:gd name="connsiteX3" fmla="*/ 969557 w 1569878"/>
              <a:gd name="connsiteY3" fmla="*/ 208087 h 1569878"/>
              <a:gd name="connsiteX4" fmla="*/ 969557 w 1569878"/>
              <a:gd name="connsiteY4" fmla="*/ 600321 h 1569878"/>
              <a:gd name="connsiteX5" fmla="*/ 1361791 w 1569878"/>
              <a:gd name="connsiteY5" fmla="*/ 600321 h 1569878"/>
              <a:gd name="connsiteX6" fmla="*/ 1361791 w 1569878"/>
              <a:gd name="connsiteY6" fmla="*/ 969557 h 1569878"/>
              <a:gd name="connsiteX7" fmla="*/ 969557 w 1569878"/>
              <a:gd name="connsiteY7" fmla="*/ 969557 h 1569878"/>
              <a:gd name="connsiteX8" fmla="*/ 969557 w 1569878"/>
              <a:gd name="connsiteY8" fmla="*/ 1361791 h 1569878"/>
              <a:gd name="connsiteX9" fmla="*/ 600321 w 1569878"/>
              <a:gd name="connsiteY9" fmla="*/ 1361791 h 1569878"/>
              <a:gd name="connsiteX10" fmla="*/ 600321 w 1569878"/>
              <a:gd name="connsiteY10" fmla="*/ 969557 h 1569878"/>
              <a:gd name="connsiteX11" fmla="*/ 208087 w 1569878"/>
              <a:gd name="connsiteY11" fmla="*/ 969557 h 1569878"/>
              <a:gd name="connsiteX12" fmla="*/ 208087 w 1569878"/>
              <a:gd name="connsiteY12" fmla="*/ 600321 h 156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9878" h="1569878">
                <a:moveTo>
                  <a:pt x="208087" y="600321"/>
                </a:moveTo>
                <a:lnTo>
                  <a:pt x="600321" y="600321"/>
                </a:lnTo>
                <a:lnTo>
                  <a:pt x="600321" y="208087"/>
                </a:lnTo>
                <a:lnTo>
                  <a:pt x="969557" y="208087"/>
                </a:lnTo>
                <a:lnTo>
                  <a:pt x="969557" y="600321"/>
                </a:lnTo>
                <a:lnTo>
                  <a:pt x="1361791" y="600321"/>
                </a:lnTo>
                <a:lnTo>
                  <a:pt x="1361791" y="969557"/>
                </a:lnTo>
                <a:lnTo>
                  <a:pt x="969557" y="969557"/>
                </a:lnTo>
                <a:lnTo>
                  <a:pt x="969557" y="1361791"/>
                </a:lnTo>
                <a:lnTo>
                  <a:pt x="600321" y="1361791"/>
                </a:lnTo>
                <a:lnTo>
                  <a:pt x="600321" y="969557"/>
                </a:lnTo>
                <a:lnTo>
                  <a:pt x="208087" y="969557"/>
                </a:lnTo>
                <a:lnTo>
                  <a:pt x="208087" y="600321"/>
                </a:lnTo>
                <a:close/>
              </a:path>
            </a:pathLst>
          </a:custGeom>
          <a:solidFill>
            <a:srgbClr val="0E9ED5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8087" tIns="600321" rIns="208087" bIns="60032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600" kern="1200" dirty="0">
              <a:highlight>
                <a:srgbClr val="0E9ED5"/>
              </a:highlight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FE84CC1-4857-E54A-498A-DCFE77BF4588}"/>
              </a:ext>
            </a:extLst>
          </p:cNvPr>
          <p:cNvGrpSpPr>
            <a:grpSpLocks noChangeAspect="1"/>
          </p:cNvGrpSpPr>
          <p:nvPr/>
        </p:nvGrpSpPr>
        <p:grpSpPr>
          <a:xfrm>
            <a:off x="4247432" y="3388471"/>
            <a:ext cx="3201023" cy="2179043"/>
            <a:chOff x="4101673" y="2532836"/>
            <a:chExt cx="2818424" cy="1918592"/>
          </a:xfrm>
        </p:grpSpPr>
        <p:sp>
          <p:nvSpPr>
            <p:cNvPr id="21" name="Freeform: Shape 7">
              <a:extLst>
                <a:ext uri="{FF2B5EF4-FFF2-40B4-BE49-F238E27FC236}">
                  <a16:creationId xmlns:a16="http://schemas.microsoft.com/office/drawing/2014/main" id="{45FFC970-234C-BE7C-2B31-75D362FA1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1673" y="2964035"/>
              <a:ext cx="2818424" cy="1487393"/>
            </a:xfrm>
            <a:custGeom>
              <a:avLst/>
              <a:gdLst>
                <a:gd name="connsiteX0" fmla="*/ 0 w 2146727"/>
                <a:gd name="connsiteY0" fmla="*/ 0 h 1132911"/>
                <a:gd name="connsiteX1" fmla="*/ 2146727 w 2146727"/>
                <a:gd name="connsiteY1" fmla="*/ 0 h 1132911"/>
                <a:gd name="connsiteX2" fmla="*/ 2146727 w 2146727"/>
                <a:gd name="connsiteY2" fmla="*/ 1132911 h 1132911"/>
                <a:gd name="connsiteX3" fmla="*/ 0 w 2146727"/>
                <a:gd name="connsiteY3" fmla="*/ 1132911 h 1132911"/>
                <a:gd name="connsiteX4" fmla="*/ 0 w 2146727"/>
                <a:gd name="connsiteY4" fmla="*/ 0 h 113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6727" h="1132911">
                  <a:moveTo>
                    <a:pt x="0" y="0"/>
                  </a:moveTo>
                  <a:lnTo>
                    <a:pt x="2146727" y="0"/>
                  </a:lnTo>
                  <a:lnTo>
                    <a:pt x="2146727" y="1132911"/>
                  </a:lnTo>
                  <a:lnTo>
                    <a:pt x="0" y="113291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1000" r="-41000"/>
              </a:stretch>
            </a:blipFill>
            <a:ln w="38100">
              <a:solidFill>
                <a:srgbClr val="156082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0DB05A-03CA-2CD1-F087-2D70E1D82F7B}"/>
                </a:ext>
              </a:extLst>
            </p:cNvPr>
            <p:cNvSpPr txBox="1"/>
            <p:nvPr/>
          </p:nvSpPr>
          <p:spPr>
            <a:xfrm>
              <a:off x="4627911" y="2532836"/>
              <a:ext cx="1785923" cy="406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ptos" panose="020B0004020202020204" pitchFamily="34" charset="0"/>
                  <a:cs typeface="Times New Roman" panose="02020603050405020304" pitchFamily="18" charset="0"/>
                </a:rPr>
                <a:t>Style 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6F6A0C-E98F-30C1-7D16-DBB526D1A6FA}"/>
              </a:ext>
            </a:extLst>
          </p:cNvPr>
          <p:cNvGrpSpPr>
            <a:grpSpLocks noChangeAspect="1"/>
          </p:cNvGrpSpPr>
          <p:nvPr/>
        </p:nvGrpSpPr>
        <p:grpSpPr>
          <a:xfrm>
            <a:off x="8823526" y="3245970"/>
            <a:ext cx="2823526" cy="2821563"/>
            <a:chOff x="7619438" y="3566098"/>
            <a:chExt cx="2195854" cy="2194326"/>
          </a:xfrm>
        </p:grpSpPr>
        <p:sp>
          <p:nvSpPr>
            <p:cNvPr id="24" name="Freeform: Shape 9">
              <a:extLst>
                <a:ext uri="{FF2B5EF4-FFF2-40B4-BE49-F238E27FC236}">
                  <a16:creationId xmlns:a16="http://schemas.microsoft.com/office/drawing/2014/main" id="{A5C456E8-98D6-B584-C91B-8F72C02DE042}"/>
                </a:ext>
              </a:extLst>
            </p:cNvPr>
            <p:cNvSpPr/>
            <p:nvPr/>
          </p:nvSpPr>
          <p:spPr>
            <a:xfrm>
              <a:off x="7804453" y="3931624"/>
              <a:ext cx="1828800" cy="1828800"/>
            </a:xfrm>
            <a:custGeom>
              <a:avLst/>
              <a:gdLst>
                <a:gd name="connsiteX0" fmla="*/ 0 w 1613510"/>
                <a:gd name="connsiteY0" fmla="*/ 0 h 5413375"/>
                <a:gd name="connsiteX1" fmla="*/ 1613510 w 1613510"/>
                <a:gd name="connsiteY1" fmla="*/ 0 h 5413375"/>
                <a:gd name="connsiteX2" fmla="*/ 1613510 w 1613510"/>
                <a:gd name="connsiteY2" fmla="*/ 5413375 h 5413375"/>
                <a:gd name="connsiteX3" fmla="*/ 0 w 1613510"/>
                <a:gd name="connsiteY3" fmla="*/ 5413375 h 5413375"/>
                <a:gd name="connsiteX4" fmla="*/ 0 w 1613510"/>
                <a:gd name="connsiteY4" fmla="*/ 0 h 541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510" h="5413375">
                  <a:moveTo>
                    <a:pt x="0" y="0"/>
                  </a:moveTo>
                  <a:lnTo>
                    <a:pt x="1613510" y="0"/>
                  </a:lnTo>
                  <a:lnTo>
                    <a:pt x="1613510" y="5413375"/>
                  </a:lnTo>
                  <a:lnTo>
                    <a:pt x="0" y="5413375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rgbClr val="156082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100" kern="12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DDE7B7-88A1-92D1-BDA4-EA37BBFE8743}"/>
                </a:ext>
              </a:extLst>
            </p:cNvPr>
            <p:cNvSpPr txBox="1"/>
            <p:nvPr/>
          </p:nvSpPr>
          <p:spPr>
            <a:xfrm>
              <a:off x="7619438" y="3566098"/>
              <a:ext cx="2195854" cy="359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ptos" panose="020B0004020202020204" pitchFamily="34" charset="0"/>
                  <a:cs typeface="Times New Roman" panose="02020603050405020304" pitchFamily="18" charset="0"/>
                </a:rPr>
                <a:t>Stylized Image</a:t>
              </a:r>
            </a:p>
          </p:txBody>
        </p:sp>
      </p:grpSp>
      <p:sp>
        <p:nvSpPr>
          <p:cNvPr id="26" name="Freeform: Shape 8">
            <a:extLst>
              <a:ext uri="{FF2B5EF4-FFF2-40B4-BE49-F238E27FC236}">
                <a16:creationId xmlns:a16="http://schemas.microsoft.com/office/drawing/2014/main" id="{89681540-F3D4-7C75-41D5-2DD790D08A3E}"/>
              </a:ext>
            </a:extLst>
          </p:cNvPr>
          <p:cNvSpPr>
            <a:spLocks noChangeAspect="1"/>
          </p:cNvSpPr>
          <p:nvPr/>
        </p:nvSpPr>
        <p:spPr>
          <a:xfrm>
            <a:off x="7747949" y="4310207"/>
            <a:ext cx="1018682" cy="785880"/>
          </a:xfrm>
          <a:custGeom>
            <a:avLst/>
            <a:gdLst>
              <a:gd name="connsiteX0" fmla="*/ 0 w 860726"/>
              <a:gd name="connsiteY0" fmla="*/ 201377 h 1006887"/>
              <a:gd name="connsiteX1" fmla="*/ 430363 w 860726"/>
              <a:gd name="connsiteY1" fmla="*/ 201377 h 1006887"/>
              <a:gd name="connsiteX2" fmla="*/ 430363 w 860726"/>
              <a:gd name="connsiteY2" fmla="*/ 0 h 1006887"/>
              <a:gd name="connsiteX3" fmla="*/ 860726 w 860726"/>
              <a:gd name="connsiteY3" fmla="*/ 503444 h 1006887"/>
              <a:gd name="connsiteX4" fmla="*/ 430363 w 860726"/>
              <a:gd name="connsiteY4" fmla="*/ 1006887 h 1006887"/>
              <a:gd name="connsiteX5" fmla="*/ 430363 w 860726"/>
              <a:gd name="connsiteY5" fmla="*/ 805510 h 1006887"/>
              <a:gd name="connsiteX6" fmla="*/ 0 w 860726"/>
              <a:gd name="connsiteY6" fmla="*/ 805510 h 1006887"/>
              <a:gd name="connsiteX7" fmla="*/ 0 w 860726"/>
              <a:gd name="connsiteY7" fmla="*/ 201377 h 1006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0726" h="1006887">
                <a:moveTo>
                  <a:pt x="0" y="201377"/>
                </a:moveTo>
                <a:lnTo>
                  <a:pt x="430363" y="201377"/>
                </a:lnTo>
                <a:lnTo>
                  <a:pt x="430363" y="0"/>
                </a:lnTo>
                <a:lnTo>
                  <a:pt x="860726" y="503444"/>
                </a:lnTo>
                <a:lnTo>
                  <a:pt x="430363" y="1006887"/>
                </a:lnTo>
                <a:lnTo>
                  <a:pt x="430363" y="805510"/>
                </a:lnTo>
                <a:lnTo>
                  <a:pt x="0" y="805510"/>
                </a:lnTo>
                <a:lnTo>
                  <a:pt x="0" y="201377"/>
                </a:lnTo>
                <a:close/>
              </a:path>
            </a:pathLst>
          </a:custGeom>
          <a:solidFill>
            <a:srgbClr val="0E9ED5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201377" rIns="258218" bIns="201377" numCol="1" spcCol="1270" anchor="ctr" anchorCtr="0">
            <a:noAutofit/>
          </a:bodyPr>
          <a:lstStyle/>
          <a:p>
            <a:pPr marL="0" lvl="0" indent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300" kern="1200">
              <a:highlight>
                <a:srgbClr val="0E9ED5"/>
              </a:highligh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1F699D-8B8B-520F-02C0-442169454EC7}"/>
              </a:ext>
            </a:extLst>
          </p:cNvPr>
          <p:cNvGrpSpPr/>
          <p:nvPr/>
        </p:nvGrpSpPr>
        <p:grpSpPr>
          <a:xfrm>
            <a:off x="674252" y="3388469"/>
            <a:ext cx="2271414" cy="2509878"/>
            <a:chOff x="674252" y="3388469"/>
            <a:chExt cx="2271414" cy="250987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F2F4AC3-5AC4-74E5-8FD7-696AA5A644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4252" y="3388469"/>
              <a:ext cx="2271414" cy="2177978"/>
              <a:chOff x="641597" y="2418349"/>
              <a:chExt cx="1999927" cy="1917655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602467E-CFE4-62FC-F16F-E04C03AD3C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1598" y="2846074"/>
                <a:ext cx="1999926" cy="1489930"/>
              </a:xfrm>
              <a:custGeom>
                <a:avLst/>
                <a:gdLst>
                  <a:gd name="connsiteX0" fmla="*/ 0 w 2195854"/>
                  <a:gd name="connsiteY0" fmla="*/ 0 h 1635894"/>
                  <a:gd name="connsiteX1" fmla="*/ 2195854 w 2195854"/>
                  <a:gd name="connsiteY1" fmla="*/ 0 h 1635894"/>
                  <a:gd name="connsiteX2" fmla="*/ 2195854 w 2195854"/>
                  <a:gd name="connsiteY2" fmla="*/ 1635894 h 1635894"/>
                  <a:gd name="connsiteX3" fmla="*/ 0 w 2195854"/>
                  <a:gd name="connsiteY3" fmla="*/ 1635894 h 1635894"/>
                  <a:gd name="connsiteX4" fmla="*/ 0 w 2195854"/>
                  <a:gd name="connsiteY4" fmla="*/ 0 h 1635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5854" h="1635894">
                    <a:moveTo>
                      <a:pt x="0" y="0"/>
                    </a:moveTo>
                    <a:lnTo>
                      <a:pt x="2195854" y="0"/>
                    </a:lnTo>
                    <a:lnTo>
                      <a:pt x="2195854" y="1635894"/>
                    </a:lnTo>
                    <a:lnTo>
                      <a:pt x="0" y="1635894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0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7000" r="-17000"/>
                </a:stretch>
              </a:blipFill>
              <a:ln w="38100">
                <a:solidFill>
                  <a:srgbClr val="15608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2550" tIns="82550" rIns="82550" bIns="82550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6500" kern="12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9FE48E-EC60-8F9B-52BD-CAA7BB4907D8}"/>
                  </a:ext>
                </a:extLst>
              </p:cNvPr>
              <p:cNvSpPr txBox="1"/>
              <p:nvPr/>
            </p:nvSpPr>
            <p:spPr>
              <a:xfrm>
                <a:off x="641597" y="2418349"/>
                <a:ext cx="1999925" cy="406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Content Image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D7E66B-201B-09D8-125C-F7312782617B}"/>
                </a:ext>
              </a:extLst>
            </p:cNvPr>
            <p:cNvSpPr txBox="1"/>
            <p:nvPr/>
          </p:nvSpPr>
          <p:spPr>
            <a:xfrm>
              <a:off x="698888" y="5590570"/>
              <a:ext cx="2222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</a:rPr>
                <a:t>ISIC_0014649.jpg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960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8814F-29F8-6C45-5997-E8788A2FE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Gaps to Fill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4DFFB26-A4EE-1AF8-4CA4-4D4163FA0739}"/>
              </a:ext>
            </a:extLst>
          </p:cNvPr>
          <p:cNvGrpSpPr>
            <a:grpSpLocks noChangeAspect="1"/>
          </p:cNvGrpSpPr>
          <p:nvPr/>
        </p:nvGrpSpPr>
        <p:grpSpPr>
          <a:xfrm>
            <a:off x="-76215" y="3232239"/>
            <a:ext cx="4114800" cy="2057400"/>
            <a:chOff x="610331" y="4451638"/>
            <a:chExt cx="3207990" cy="160399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E7BC5CF-F7BA-C045-D248-01E5477D1437}"/>
                </a:ext>
              </a:extLst>
            </p:cNvPr>
            <p:cNvGrpSpPr/>
            <p:nvPr/>
          </p:nvGrpSpPr>
          <p:grpSpPr>
            <a:xfrm>
              <a:off x="1412329" y="4451638"/>
              <a:ext cx="1603995" cy="1603995"/>
              <a:chOff x="1412329" y="4451638"/>
              <a:chExt cx="1603995" cy="1603995"/>
            </a:xfrm>
          </p:grpSpPr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F9708B0C-9503-921B-2780-41DA27381EB0}"/>
                  </a:ext>
                </a:extLst>
              </p:cNvPr>
              <p:cNvSpPr/>
              <p:nvPr/>
            </p:nvSpPr>
            <p:spPr>
              <a:xfrm>
                <a:off x="1412329" y="4451638"/>
                <a:ext cx="1603995" cy="1603995"/>
              </a:xfrm>
              <a:prstGeom prst="arc">
                <a:avLst>
                  <a:gd name="adj1" fmla="val 13200000"/>
                  <a:gd name="adj2" fmla="val 19200000"/>
                </a:avLst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FD472F31-E96B-FC44-EA73-FAB4AF9451EE}"/>
                  </a:ext>
                </a:extLst>
              </p:cNvPr>
              <p:cNvSpPr/>
              <p:nvPr/>
            </p:nvSpPr>
            <p:spPr>
              <a:xfrm>
                <a:off x="1412329" y="4451638"/>
                <a:ext cx="1603995" cy="1603995"/>
              </a:xfrm>
              <a:prstGeom prst="arc">
                <a:avLst>
                  <a:gd name="adj1" fmla="val 2400000"/>
                  <a:gd name="adj2" fmla="val 8400000"/>
                </a:avLst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7AE127C-F328-163B-D490-9E7D69B81285}"/>
                </a:ext>
              </a:extLst>
            </p:cNvPr>
            <p:cNvSpPr/>
            <p:nvPr/>
          </p:nvSpPr>
          <p:spPr>
            <a:xfrm>
              <a:off x="610331" y="4740358"/>
              <a:ext cx="3207990" cy="1026556"/>
            </a:xfrm>
            <a:custGeom>
              <a:avLst/>
              <a:gdLst>
                <a:gd name="connsiteX0" fmla="*/ 0 w 3207990"/>
                <a:gd name="connsiteY0" fmla="*/ 0 h 1026556"/>
                <a:gd name="connsiteX1" fmla="*/ 3207990 w 3207990"/>
                <a:gd name="connsiteY1" fmla="*/ 0 h 1026556"/>
                <a:gd name="connsiteX2" fmla="*/ 3207990 w 3207990"/>
                <a:gd name="connsiteY2" fmla="*/ 1026556 h 1026556"/>
                <a:gd name="connsiteX3" fmla="*/ 0 w 3207990"/>
                <a:gd name="connsiteY3" fmla="*/ 1026556 h 1026556"/>
                <a:gd name="connsiteX4" fmla="*/ 0 w 3207990"/>
                <a:gd name="connsiteY4" fmla="*/ 0 h 102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7990" h="1026556">
                  <a:moveTo>
                    <a:pt x="0" y="0"/>
                  </a:moveTo>
                  <a:lnTo>
                    <a:pt x="3207990" y="0"/>
                  </a:lnTo>
                  <a:lnTo>
                    <a:pt x="3207990" y="1026556"/>
                  </a:lnTo>
                  <a:lnTo>
                    <a:pt x="0" y="102655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Utilize &amp; evaluate </a:t>
              </a:r>
              <a:br>
                <a:rPr lang="en-US" sz="2800" kern="1200" dirty="0"/>
              </a:br>
              <a:r>
                <a:rPr lang="en-US" sz="2800" b="1" kern="1200" dirty="0" err="1">
                  <a:solidFill>
                    <a:srgbClr val="0E9ED5"/>
                  </a:solidFill>
                </a:rPr>
                <a:t>DiDI</a:t>
              </a:r>
              <a:r>
                <a:rPr lang="en-US" sz="2800" b="1" kern="1200" dirty="0">
                  <a:solidFill>
                    <a:srgbClr val="0E9ED5"/>
                  </a:solidFill>
                </a:rPr>
                <a:t> Dataset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C6751F-1C56-098F-1AAF-219A5DEDB3A1}"/>
              </a:ext>
            </a:extLst>
          </p:cNvPr>
          <p:cNvGrpSpPr>
            <a:grpSpLocks noChangeAspect="1"/>
          </p:cNvGrpSpPr>
          <p:nvPr/>
        </p:nvGrpSpPr>
        <p:grpSpPr>
          <a:xfrm>
            <a:off x="4038595" y="3232239"/>
            <a:ext cx="4114800" cy="2057400"/>
            <a:chOff x="4491999" y="4451638"/>
            <a:chExt cx="3207990" cy="1603995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4EC79177-132E-2B8A-06FD-11EC4636D7B8}"/>
                </a:ext>
              </a:extLst>
            </p:cNvPr>
            <p:cNvSpPr/>
            <p:nvPr/>
          </p:nvSpPr>
          <p:spPr>
            <a:xfrm>
              <a:off x="5293997" y="4451638"/>
              <a:ext cx="1603995" cy="1603995"/>
            </a:xfrm>
            <a:prstGeom prst="arc">
              <a:avLst>
                <a:gd name="adj1" fmla="val 2400000"/>
                <a:gd name="adj2" fmla="val 8400000"/>
              </a:avLst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3C9F8E5-4F2E-8776-DE46-0E5AFFF6D036}"/>
                </a:ext>
              </a:extLst>
            </p:cNvPr>
            <p:cNvGrpSpPr/>
            <p:nvPr/>
          </p:nvGrpSpPr>
          <p:grpSpPr>
            <a:xfrm>
              <a:off x="4491999" y="4451638"/>
              <a:ext cx="3207990" cy="1603995"/>
              <a:chOff x="4491999" y="4451638"/>
              <a:chExt cx="3207990" cy="1603995"/>
            </a:xfrm>
          </p:grpSpPr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F1BE0923-14A2-C972-F738-FE2BC4BA7544}"/>
                  </a:ext>
                </a:extLst>
              </p:cNvPr>
              <p:cNvSpPr/>
              <p:nvPr/>
            </p:nvSpPr>
            <p:spPr>
              <a:xfrm>
                <a:off x="5293997" y="4451638"/>
                <a:ext cx="1603995" cy="1603995"/>
              </a:xfrm>
              <a:prstGeom prst="arc">
                <a:avLst>
                  <a:gd name="adj1" fmla="val 13200000"/>
                  <a:gd name="adj2" fmla="val 19200000"/>
                </a:avLst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54BC55C-5C97-AE7E-A311-96AC7183E14E}"/>
                  </a:ext>
                </a:extLst>
              </p:cNvPr>
              <p:cNvSpPr/>
              <p:nvPr/>
            </p:nvSpPr>
            <p:spPr>
              <a:xfrm>
                <a:off x="4491999" y="4740358"/>
                <a:ext cx="3207990" cy="1026556"/>
              </a:xfrm>
              <a:custGeom>
                <a:avLst/>
                <a:gdLst>
                  <a:gd name="connsiteX0" fmla="*/ 0 w 3207990"/>
                  <a:gd name="connsiteY0" fmla="*/ 0 h 1026556"/>
                  <a:gd name="connsiteX1" fmla="*/ 3207990 w 3207990"/>
                  <a:gd name="connsiteY1" fmla="*/ 0 h 1026556"/>
                  <a:gd name="connsiteX2" fmla="*/ 3207990 w 3207990"/>
                  <a:gd name="connsiteY2" fmla="*/ 1026556 h 1026556"/>
                  <a:gd name="connsiteX3" fmla="*/ 0 w 3207990"/>
                  <a:gd name="connsiteY3" fmla="*/ 1026556 h 1026556"/>
                  <a:gd name="connsiteX4" fmla="*/ 0 w 3207990"/>
                  <a:gd name="connsiteY4" fmla="*/ 0 h 1026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7990" h="1026556">
                    <a:moveTo>
                      <a:pt x="0" y="0"/>
                    </a:moveTo>
                    <a:lnTo>
                      <a:pt x="3207990" y="0"/>
                    </a:lnTo>
                    <a:lnTo>
                      <a:pt x="3207990" y="1026556"/>
                    </a:lnTo>
                    <a:lnTo>
                      <a:pt x="0" y="102655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marL="0" lvl="0" indent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b="1" dirty="0">
                    <a:solidFill>
                      <a:srgbClr val="0E9ED5"/>
                    </a:solidFill>
                  </a:rPr>
                  <a:t>Standard c</a:t>
                </a:r>
                <a:r>
                  <a:rPr lang="en-US" sz="2800" b="1" kern="1200" dirty="0">
                    <a:solidFill>
                      <a:srgbClr val="0E9ED5"/>
                    </a:solidFill>
                  </a:rPr>
                  <a:t>omparison</a:t>
                </a:r>
                <a:r>
                  <a:rPr lang="en-US" sz="2800" kern="1200" dirty="0"/>
                  <a:t> for debiasing approaches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44A05B-6A39-5C8D-FC27-5D14A738524B}"/>
              </a:ext>
            </a:extLst>
          </p:cNvPr>
          <p:cNvGrpSpPr>
            <a:grpSpLocks noChangeAspect="1"/>
          </p:cNvGrpSpPr>
          <p:nvPr/>
        </p:nvGrpSpPr>
        <p:grpSpPr>
          <a:xfrm>
            <a:off x="8153405" y="3244620"/>
            <a:ext cx="4114800" cy="2057400"/>
            <a:chOff x="8373668" y="4451638"/>
            <a:chExt cx="3207990" cy="1603995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A7F0B0C5-29AD-4A6B-CFAE-6ED021CA07A6}"/>
                </a:ext>
              </a:extLst>
            </p:cNvPr>
            <p:cNvSpPr/>
            <p:nvPr/>
          </p:nvSpPr>
          <p:spPr>
            <a:xfrm>
              <a:off x="9175665" y="4451638"/>
              <a:ext cx="1603995" cy="1603995"/>
            </a:xfrm>
            <a:prstGeom prst="arc">
              <a:avLst>
                <a:gd name="adj1" fmla="val 13200000"/>
                <a:gd name="adj2" fmla="val 19200000"/>
              </a:avLst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99BDCBD-C04C-DD5A-6904-BFCF0EDC8DB8}"/>
                </a:ext>
              </a:extLst>
            </p:cNvPr>
            <p:cNvGrpSpPr/>
            <p:nvPr/>
          </p:nvGrpSpPr>
          <p:grpSpPr>
            <a:xfrm>
              <a:off x="8373668" y="4451638"/>
              <a:ext cx="3207990" cy="1603995"/>
              <a:chOff x="8373668" y="4451638"/>
              <a:chExt cx="3207990" cy="1603995"/>
            </a:xfrm>
          </p:grpSpPr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26B86689-62CC-EDA0-255D-03C865713860}"/>
                  </a:ext>
                </a:extLst>
              </p:cNvPr>
              <p:cNvSpPr/>
              <p:nvPr/>
            </p:nvSpPr>
            <p:spPr>
              <a:xfrm>
                <a:off x="9175665" y="4451638"/>
                <a:ext cx="1603995" cy="1603995"/>
              </a:xfrm>
              <a:prstGeom prst="arc">
                <a:avLst>
                  <a:gd name="adj1" fmla="val 2400000"/>
                  <a:gd name="adj2" fmla="val 8400000"/>
                </a:avLst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17023A1-63A1-680F-82D9-C72B7AFCBE75}"/>
                  </a:ext>
                </a:extLst>
              </p:cNvPr>
              <p:cNvSpPr/>
              <p:nvPr/>
            </p:nvSpPr>
            <p:spPr>
              <a:xfrm>
                <a:off x="8373668" y="4740358"/>
                <a:ext cx="3207990" cy="1026556"/>
              </a:xfrm>
              <a:custGeom>
                <a:avLst/>
                <a:gdLst>
                  <a:gd name="connsiteX0" fmla="*/ 0 w 3207990"/>
                  <a:gd name="connsiteY0" fmla="*/ 0 h 1026556"/>
                  <a:gd name="connsiteX1" fmla="*/ 3207990 w 3207990"/>
                  <a:gd name="connsiteY1" fmla="*/ 0 h 1026556"/>
                  <a:gd name="connsiteX2" fmla="*/ 3207990 w 3207990"/>
                  <a:gd name="connsiteY2" fmla="*/ 1026556 h 1026556"/>
                  <a:gd name="connsiteX3" fmla="*/ 0 w 3207990"/>
                  <a:gd name="connsiteY3" fmla="*/ 1026556 h 1026556"/>
                  <a:gd name="connsiteX4" fmla="*/ 0 w 3207990"/>
                  <a:gd name="connsiteY4" fmla="*/ 0 h 1026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7990" h="1026556">
                    <a:moveTo>
                      <a:pt x="0" y="0"/>
                    </a:moveTo>
                    <a:lnTo>
                      <a:pt x="3207990" y="0"/>
                    </a:lnTo>
                    <a:lnTo>
                      <a:pt x="3207990" y="1026556"/>
                    </a:lnTo>
                    <a:lnTo>
                      <a:pt x="0" y="102655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marL="0" lvl="0" indent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kern="1200" dirty="0"/>
                  <a:t>Create </a:t>
                </a:r>
                <a:r>
                  <a:rPr lang="en-US" sz="2800" b="1" kern="1200" dirty="0">
                    <a:solidFill>
                      <a:srgbClr val="0E9ED5"/>
                    </a:solidFill>
                  </a:rPr>
                  <a:t>combination</a:t>
                </a:r>
                <a:r>
                  <a:rPr lang="en-US" sz="2800" kern="1200" dirty="0"/>
                  <a:t> approaches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578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C320A-21E9-DDA4-CD00-36BF1ADC6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Research Question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71744-FE59-12F3-0417-596FB6FE5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800" dirty="0"/>
              <a:t>What is the </a:t>
            </a:r>
            <a:r>
              <a:rPr lang="en-US" sz="4800" dirty="0">
                <a:effectLst/>
                <a:latin typeface="Aptos" panose="020B0004020202020204" pitchFamily="34" charset="0"/>
                <a:ea typeface="DengXian" panose="02010600030101010101" pitchFamily="2" charset="-122"/>
              </a:rPr>
              <a:t>best way to </a:t>
            </a:r>
            <a:r>
              <a:rPr lang="en-US" sz="4800" b="1" dirty="0">
                <a:solidFill>
                  <a:srgbClr val="0E9ED5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</a:rPr>
              <a:t>mitigate algorithmic bias </a:t>
            </a:r>
            <a:r>
              <a:rPr lang="en-US" sz="4800" dirty="0">
                <a:effectLst/>
                <a:latin typeface="Aptos" panose="020B0004020202020204" pitchFamily="34" charset="0"/>
                <a:ea typeface="DengXian" panose="02010600030101010101" pitchFamily="2" charset="-122"/>
              </a:rPr>
              <a:t>in machine learning malignance classifiers used for dermatology? </a:t>
            </a:r>
            <a:endParaRPr lang="en-US" sz="48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622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8814F-29F8-6C45-5997-E8788A2FE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Initial Expectations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4DFFB26-A4EE-1AF8-4CA4-4D4163FA0739}"/>
              </a:ext>
            </a:extLst>
          </p:cNvPr>
          <p:cNvGrpSpPr>
            <a:grpSpLocks noChangeAspect="1"/>
          </p:cNvGrpSpPr>
          <p:nvPr/>
        </p:nvGrpSpPr>
        <p:grpSpPr>
          <a:xfrm>
            <a:off x="266678" y="3232239"/>
            <a:ext cx="3429015" cy="2057400"/>
            <a:chOff x="877658" y="4451638"/>
            <a:chExt cx="2673337" cy="160399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E7BC5CF-F7BA-C045-D248-01E5477D1437}"/>
                </a:ext>
              </a:extLst>
            </p:cNvPr>
            <p:cNvGrpSpPr/>
            <p:nvPr/>
          </p:nvGrpSpPr>
          <p:grpSpPr>
            <a:xfrm>
              <a:off x="1412329" y="4451638"/>
              <a:ext cx="1603995" cy="1603995"/>
              <a:chOff x="1412329" y="4451638"/>
              <a:chExt cx="1603995" cy="1603995"/>
            </a:xfrm>
          </p:grpSpPr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F9708B0C-9503-921B-2780-41DA27381EB0}"/>
                  </a:ext>
                </a:extLst>
              </p:cNvPr>
              <p:cNvSpPr/>
              <p:nvPr/>
            </p:nvSpPr>
            <p:spPr>
              <a:xfrm>
                <a:off x="1412329" y="4451638"/>
                <a:ext cx="1603995" cy="1603995"/>
              </a:xfrm>
              <a:prstGeom prst="arc">
                <a:avLst>
                  <a:gd name="adj1" fmla="val 13200000"/>
                  <a:gd name="adj2" fmla="val 19200000"/>
                </a:avLst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FD472F31-E96B-FC44-EA73-FAB4AF9451EE}"/>
                  </a:ext>
                </a:extLst>
              </p:cNvPr>
              <p:cNvSpPr/>
              <p:nvPr/>
            </p:nvSpPr>
            <p:spPr>
              <a:xfrm>
                <a:off x="1412329" y="4451638"/>
                <a:ext cx="1603995" cy="1603995"/>
              </a:xfrm>
              <a:prstGeom prst="arc">
                <a:avLst>
                  <a:gd name="adj1" fmla="val 2400000"/>
                  <a:gd name="adj2" fmla="val 8400000"/>
                </a:avLst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7AE127C-F328-163B-D490-9E7D69B81285}"/>
                </a:ext>
              </a:extLst>
            </p:cNvPr>
            <p:cNvSpPr/>
            <p:nvPr/>
          </p:nvSpPr>
          <p:spPr>
            <a:xfrm>
              <a:off x="877658" y="4738105"/>
              <a:ext cx="2673337" cy="1026556"/>
            </a:xfrm>
            <a:custGeom>
              <a:avLst/>
              <a:gdLst>
                <a:gd name="connsiteX0" fmla="*/ 0 w 3207990"/>
                <a:gd name="connsiteY0" fmla="*/ 0 h 1026556"/>
                <a:gd name="connsiteX1" fmla="*/ 3207990 w 3207990"/>
                <a:gd name="connsiteY1" fmla="*/ 0 h 1026556"/>
                <a:gd name="connsiteX2" fmla="*/ 3207990 w 3207990"/>
                <a:gd name="connsiteY2" fmla="*/ 1026556 h 1026556"/>
                <a:gd name="connsiteX3" fmla="*/ 0 w 3207990"/>
                <a:gd name="connsiteY3" fmla="*/ 1026556 h 1026556"/>
                <a:gd name="connsiteX4" fmla="*/ 0 w 3207990"/>
                <a:gd name="connsiteY4" fmla="*/ 0 h 102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7990" h="1026556">
                  <a:moveTo>
                    <a:pt x="0" y="0"/>
                  </a:moveTo>
                  <a:lnTo>
                    <a:pt x="3207990" y="0"/>
                  </a:lnTo>
                  <a:lnTo>
                    <a:pt x="3207990" y="1026556"/>
                  </a:lnTo>
                  <a:lnTo>
                    <a:pt x="0" y="102655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Supplementation with </a:t>
              </a:r>
              <a:br>
                <a:rPr lang="en-US" sz="2400" kern="1200" dirty="0"/>
              </a:br>
              <a:r>
                <a:rPr lang="en-US" sz="2400" b="1" kern="1200" dirty="0" err="1">
                  <a:solidFill>
                    <a:srgbClr val="0E9ED5"/>
                  </a:solidFill>
                </a:rPr>
                <a:t>DiDI</a:t>
              </a:r>
              <a:r>
                <a:rPr lang="en-US" sz="2400" b="1" kern="1200" dirty="0">
                  <a:solidFill>
                    <a:srgbClr val="0E9ED5"/>
                  </a:solidFill>
                </a:rPr>
                <a:t> Dataset </a:t>
              </a:r>
              <a:r>
                <a:rPr lang="en-US" sz="2400" dirty="0">
                  <a:solidFill>
                    <a:schemeClr val="tx1"/>
                  </a:solidFill>
                </a:rPr>
                <a:t>will m</a:t>
              </a:r>
              <a:r>
                <a:rPr lang="en-US" sz="2400" kern="1200" dirty="0">
                  <a:solidFill>
                    <a:schemeClr val="tx1"/>
                  </a:solidFill>
                </a:rPr>
                <a:t>itigate bias</a:t>
              </a:r>
              <a:endParaRPr lang="en-US" sz="2400" b="1" kern="1200" dirty="0">
                <a:solidFill>
                  <a:srgbClr val="0E9ED5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C6751F-1C56-098F-1AAF-219A5DEDB3A1}"/>
              </a:ext>
            </a:extLst>
          </p:cNvPr>
          <p:cNvGrpSpPr>
            <a:grpSpLocks noChangeAspect="1"/>
          </p:cNvGrpSpPr>
          <p:nvPr/>
        </p:nvGrpSpPr>
        <p:grpSpPr>
          <a:xfrm>
            <a:off x="4429111" y="3232239"/>
            <a:ext cx="3333768" cy="2057400"/>
            <a:chOff x="4796454" y="4451638"/>
            <a:chExt cx="2599080" cy="1603995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4EC79177-132E-2B8A-06FD-11EC4636D7B8}"/>
                </a:ext>
              </a:extLst>
            </p:cNvPr>
            <p:cNvSpPr/>
            <p:nvPr/>
          </p:nvSpPr>
          <p:spPr>
            <a:xfrm>
              <a:off x="5293997" y="4451638"/>
              <a:ext cx="1603995" cy="1603995"/>
            </a:xfrm>
            <a:prstGeom prst="arc">
              <a:avLst>
                <a:gd name="adj1" fmla="val 2400000"/>
                <a:gd name="adj2" fmla="val 8400000"/>
              </a:avLst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3C9F8E5-4F2E-8776-DE46-0E5AFFF6D036}"/>
                </a:ext>
              </a:extLst>
            </p:cNvPr>
            <p:cNvGrpSpPr/>
            <p:nvPr/>
          </p:nvGrpSpPr>
          <p:grpSpPr>
            <a:xfrm>
              <a:off x="4796454" y="4451638"/>
              <a:ext cx="2599080" cy="1603995"/>
              <a:chOff x="4796454" y="4451638"/>
              <a:chExt cx="2599080" cy="1603995"/>
            </a:xfrm>
          </p:grpSpPr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F1BE0923-14A2-C972-F738-FE2BC4BA7544}"/>
                  </a:ext>
                </a:extLst>
              </p:cNvPr>
              <p:cNvSpPr/>
              <p:nvPr/>
            </p:nvSpPr>
            <p:spPr>
              <a:xfrm>
                <a:off x="5293997" y="4451638"/>
                <a:ext cx="1603995" cy="1603995"/>
              </a:xfrm>
              <a:prstGeom prst="arc">
                <a:avLst>
                  <a:gd name="adj1" fmla="val 13200000"/>
                  <a:gd name="adj2" fmla="val 19200000"/>
                </a:avLst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54BC55C-5C97-AE7E-A311-96AC7183E14E}"/>
                  </a:ext>
                </a:extLst>
              </p:cNvPr>
              <p:cNvSpPr/>
              <p:nvPr/>
            </p:nvSpPr>
            <p:spPr>
              <a:xfrm>
                <a:off x="4796454" y="4766846"/>
                <a:ext cx="2599080" cy="1026556"/>
              </a:xfrm>
              <a:custGeom>
                <a:avLst/>
                <a:gdLst>
                  <a:gd name="connsiteX0" fmla="*/ 0 w 3207990"/>
                  <a:gd name="connsiteY0" fmla="*/ 0 h 1026556"/>
                  <a:gd name="connsiteX1" fmla="*/ 3207990 w 3207990"/>
                  <a:gd name="connsiteY1" fmla="*/ 0 h 1026556"/>
                  <a:gd name="connsiteX2" fmla="*/ 3207990 w 3207990"/>
                  <a:gd name="connsiteY2" fmla="*/ 1026556 h 1026556"/>
                  <a:gd name="connsiteX3" fmla="*/ 0 w 3207990"/>
                  <a:gd name="connsiteY3" fmla="*/ 1026556 h 1026556"/>
                  <a:gd name="connsiteX4" fmla="*/ 0 w 3207990"/>
                  <a:gd name="connsiteY4" fmla="*/ 0 h 1026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7990" h="1026556">
                    <a:moveTo>
                      <a:pt x="0" y="0"/>
                    </a:moveTo>
                    <a:lnTo>
                      <a:pt x="3207990" y="0"/>
                    </a:lnTo>
                    <a:lnTo>
                      <a:pt x="3207990" y="1026556"/>
                    </a:lnTo>
                    <a:lnTo>
                      <a:pt x="0" y="102655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marL="0" lvl="0" indent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dirty="0">
                    <a:solidFill>
                      <a:srgbClr val="0E9ED5"/>
                    </a:solidFill>
                  </a:rPr>
                  <a:t>Standard c</a:t>
                </a:r>
                <a:r>
                  <a:rPr lang="en-US" sz="2400" b="1" kern="1200" dirty="0">
                    <a:solidFill>
                      <a:srgbClr val="0E9ED5"/>
                    </a:solidFill>
                  </a:rPr>
                  <a:t>omparison: </a:t>
                </a:r>
                <a:r>
                  <a:rPr lang="en-US" sz="2400" kern="1200" dirty="0"/>
                  <a:t>all modifications will mitigate bias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44A05B-6A39-5C8D-FC27-5D14A738524B}"/>
              </a:ext>
            </a:extLst>
          </p:cNvPr>
          <p:cNvGrpSpPr>
            <a:grpSpLocks noChangeAspect="1"/>
          </p:cNvGrpSpPr>
          <p:nvPr/>
        </p:nvGrpSpPr>
        <p:grpSpPr>
          <a:xfrm>
            <a:off x="8324850" y="3244620"/>
            <a:ext cx="3771908" cy="2057400"/>
            <a:chOff x="8507331" y="4451638"/>
            <a:chExt cx="2940664" cy="1603995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A7F0B0C5-29AD-4A6B-CFAE-6ED021CA07A6}"/>
                </a:ext>
              </a:extLst>
            </p:cNvPr>
            <p:cNvSpPr/>
            <p:nvPr/>
          </p:nvSpPr>
          <p:spPr>
            <a:xfrm>
              <a:off x="9175665" y="4451638"/>
              <a:ext cx="1603995" cy="1603995"/>
            </a:xfrm>
            <a:prstGeom prst="arc">
              <a:avLst>
                <a:gd name="adj1" fmla="val 13200000"/>
                <a:gd name="adj2" fmla="val 19200000"/>
              </a:avLst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99BDCBD-C04C-DD5A-6904-BFCF0EDC8DB8}"/>
                </a:ext>
              </a:extLst>
            </p:cNvPr>
            <p:cNvGrpSpPr/>
            <p:nvPr/>
          </p:nvGrpSpPr>
          <p:grpSpPr>
            <a:xfrm>
              <a:off x="8507331" y="4451638"/>
              <a:ext cx="2940664" cy="1603995"/>
              <a:chOff x="8507331" y="4451638"/>
              <a:chExt cx="2940664" cy="1603995"/>
            </a:xfrm>
          </p:grpSpPr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26B86689-62CC-EDA0-255D-03C865713860}"/>
                  </a:ext>
                </a:extLst>
              </p:cNvPr>
              <p:cNvSpPr/>
              <p:nvPr/>
            </p:nvSpPr>
            <p:spPr>
              <a:xfrm>
                <a:off x="9175665" y="4451638"/>
                <a:ext cx="1603995" cy="1603995"/>
              </a:xfrm>
              <a:prstGeom prst="arc">
                <a:avLst>
                  <a:gd name="adj1" fmla="val 2400000"/>
                  <a:gd name="adj2" fmla="val 8400000"/>
                </a:avLst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17023A1-63A1-680F-82D9-C72B7AFCBE75}"/>
                  </a:ext>
                </a:extLst>
              </p:cNvPr>
              <p:cNvSpPr/>
              <p:nvPr/>
            </p:nvSpPr>
            <p:spPr>
              <a:xfrm>
                <a:off x="8507331" y="4740358"/>
                <a:ext cx="2940664" cy="1026556"/>
              </a:xfrm>
              <a:custGeom>
                <a:avLst/>
                <a:gdLst>
                  <a:gd name="connsiteX0" fmla="*/ 0 w 3207990"/>
                  <a:gd name="connsiteY0" fmla="*/ 0 h 1026556"/>
                  <a:gd name="connsiteX1" fmla="*/ 3207990 w 3207990"/>
                  <a:gd name="connsiteY1" fmla="*/ 0 h 1026556"/>
                  <a:gd name="connsiteX2" fmla="*/ 3207990 w 3207990"/>
                  <a:gd name="connsiteY2" fmla="*/ 1026556 h 1026556"/>
                  <a:gd name="connsiteX3" fmla="*/ 0 w 3207990"/>
                  <a:gd name="connsiteY3" fmla="*/ 1026556 h 1026556"/>
                  <a:gd name="connsiteX4" fmla="*/ 0 w 3207990"/>
                  <a:gd name="connsiteY4" fmla="*/ 0 h 1026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7990" h="1026556">
                    <a:moveTo>
                      <a:pt x="0" y="0"/>
                    </a:moveTo>
                    <a:lnTo>
                      <a:pt x="3207990" y="0"/>
                    </a:lnTo>
                    <a:lnTo>
                      <a:pt x="3207990" y="1026556"/>
                    </a:lnTo>
                    <a:lnTo>
                      <a:pt x="0" y="102655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marL="0" lvl="0" indent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dirty="0">
                    <a:solidFill>
                      <a:srgbClr val="0E9ED5"/>
                    </a:solidFill>
                  </a:rPr>
                  <a:t>C</a:t>
                </a:r>
                <a:r>
                  <a:rPr lang="en-US" sz="2400" b="1" kern="1200" dirty="0">
                    <a:solidFill>
                      <a:srgbClr val="0E9ED5"/>
                    </a:solidFill>
                  </a:rPr>
                  <a:t>ombination model:</a:t>
                </a:r>
                <a:r>
                  <a:rPr lang="en-US" sz="2400" kern="1200" dirty="0"/>
                  <a:t> will outperform individual debiasing modifications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498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CBA2EA-EE71-261C-702C-86F0CA6250BF}"/>
              </a:ext>
            </a:extLst>
          </p:cNvPr>
          <p:cNvSpPr/>
          <p:nvPr/>
        </p:nvSpPr>
        <p:spPr>
          <a:xfrm>
            <a:off x="381000" y="457200"/>
            <a:ext cx="11430000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/>
              <a:t>Method and Results</a:t>
            </a:r>
          </a:p>
        </p:txBody>
      </p:sp>
    </p:spTree>
    <p:extLst>
      <p:ext uri="{BB962C8B-B14F-4D97-AF65-F5344CB8AC3E}">
        <p14:creationId xmlns:p14="http://schemas.microsoft.com/office/powerpoint/2010/main" val="3909031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C320A-21E9-DDA4-CD00-36BF1ADC6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39">
            <a:extLst>
              <a:ext uri="{FF2B5EF4-FFF2-40B4-BE49-F238E27FC236}">
                <a16:creationId xmlns:a16="http://schemas.microsoft.com/office/drawing/2014/main" id="{0EEBFEF9-5890-C02D-B884-8DC4298377AC}"/>
              </a:ext>
            </a:extLst>
          </p:cNvPr>
          <p:cNvCxnSpPr>
            <a:cxnSpLocks/>
          </p:cNvCxnSpPr>
          <p:nvPr/>
        </p:nvCxnSpPr>
        <p:spPr>
          <a:xfrm flipV="1">
            <a:off x="4185434" y="2529712"/>
            <a:ext cx="3599771" cy="3487216"/>
          </a:xfrm>
          <a:prstGeom prst="bentConnector3">
            <a:avLst>
              <a:gd name="adj1" fmla="val 49294"/>
            </a:avLst>
          </a:prstGeom>
          <a:ln w="76200">
            <a:solidFill>
              <a:srgbClr val="0E9E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DBED30-5D8F-BED2-9390-9A39F109A1F8}"/>
              </a:ext>
            </a:extLst>
          </p:cNvPr>
          <p:cNvCxnSpPr/>
          <p:nvPr/>
        </p:nvCxnSpPr>
        <p:spPr>
          <a:xfrm>
            <a:off x="2470642" y="3150061"/>
            <a:ext cx="0" cy="502910"/>
          </a:xfrm>
          <a:prstGeom prst="straightConnector1">
            <a:avLst/>
          </a:prstGeom>
          <a:ln w="76200">
            <a:solidFill>
              <a:srgbClr val="0E9E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683827-EDCC-0A5F-516C-D26245EF394C}"/>
              </a:ext>
            </a:extLst>
          </p:cNvPr>
          <p:cNvCxnSpPr/>
          <p:nvPr/>
        </p:nvCxnSpPr>
        <p:spPr>
          <a:xfrm>
            <a:off x="2470642" y="4893669"/>
            <a:ext cx="0" cy="502910"/>
          </a:xfrm>
          <a:prstGeom prst="straightConnector1">
            <a:avLst/>
          </a:prstGeom>
          <a:ln w="76200">
            <a:solidFill>
              <a:srgbClr val="0E9E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67384E-C9D0-8890-3BC0-65C7941CA5FA}"/>
              </a:ext>
            </a:extLst>
          </p:cNvPr>
          <p:cNvCxnSpPr/>
          <p:nvPr/>
        </p:nvCxnSpPr>
        <p:spPr>
          <a:xfrm>
            <a:off x="9721348" y="3126010"/>
            <a:ext cx="0" cy="502910"/>
          </a:xfrm>
          <a:prstGeom prst="straightConnector1">
            <a:avLst/>
          </a:prstGeom>
          <a:ln w="76200">
            <a:solidFill>
              <a:srgbClr val="0E9E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67E975-3174-CC64-5F93-33C0F4303057}"/>
              </a:ext>
            </a:extLst>
          </p:cNvPr>
          <p:cNvCxnSpPr/>
          <p:nvPr/>
        </p:nvCxnSpPr>
        <p:spPr>
          <a:xfrm>
            <a:off x="9751105" y="4893669"/>
            <a:ext cx="0" cy="502910"/>
          </a:xfrm>
          <a:prstGeom prst="straightConnector1">
            <a:avLst/>
          </a:prstGeom>
          <a:ln w="76200">
            <a:solidFill>
              <a:srgbClr val="0E9E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3">
            <a:extLst>
              <a:ext uri="{FF2B5EF4-FFF2-40B4-BE49-F238E27FC236}">
                <a16:creationId xmlns:a16="http://schemas.microsoft.com/office/drawing/2014/main" id="{74E03D78-267A-585D-F98B-0416B26E70AC}"/>
              </a:ext>
            </a:extLst>
          </p:cNvPr>
          <p:cNvSpPr/>
          <p:nvPr/>
        </p:nvSpPr>
        <p:spPr>
          <a:xfrm>
            <a:off x="609595" y="1909363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C1E5F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buNone/>
            </a:pPr>
            <a:r>
              <a:rPr lang="en-US" sz="2800" kern="1200" dirty="0">
                <a:solidFill>
                  <a:sysClr val="windowText" lastClr="00000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Curate Training </a:t>
            </a:r>
          </a:p>
          <a:p>
            <a:pPr marL="0" lvl="0" indent="0" algn="ctr" defTabSz="533400">
              <a:spcBef>
                <a:spcPct val="0"/>
              </a:spcBef>
              <a:buNone/>
            </a:pPr>
            <a:r>
              <a:rPr lang="en-US" sz="2800" kern="1200" dirty="0">
                <a:solidFill>
                  <a:sysClr val="windowText" lastClr="00000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Datasets</a:t>
            </a:r>
          </a:p>
        </p:txBody>
      </p:sp>
      <p:sp>
        <p:nvSpPr>
          <p:cNvPr id="17" name="Freeform: Shape 5">
            <a:extLst>
              <a:ext uri="{FF2B5EF4-FFF2-40B4-BE49-F238E27FC236}">
                <a16:creationId xmlns:a16="http://schemas.microsoft.com/office/drawing/2014/main" id="{B6E2CB75-7405-5C3C-4730-10B6CDEE5B1E}"/>
              </a:ext>
            </a:extLst>
          </p:cNvPr>
          <p:cNvSpPr/>
          <p:nvPr/>
        </p:nvSpPr>
        <p:spPr>
          <a:xfrm>
            <a:off x="609595" y="3652971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C1E5F5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Process Images </a:t>
            </a:r>
            <a:b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Aptos" panose="020B0004020202020204" pitchFamily="34" charset="0"/>
                <a:cs typeface="Times New Roman" panose="02020603050405020304" pitchFamily="18" charset="0"/>
              </a:rPr>
              <a:t>N</a:t>
            </a:r>
            <a:r>
              <a:rPr lang="en-US" sz="2800" i="1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US" sz="2800" i="1" dirty="0">
                <a:latin typeface="Aptos" panose="020B0004020202020204" pitchFamily="34" charset="0"/>
                <a:cs typeface="Times New Roman" panose="02020603050405020304" pitchFamily="18" charset="0"/>
              </a:rPr>
              <a:t>3288</a:t>
            </a:r>
            <a: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474833-56FD-F84E-E26E-4008FDE84AB4}"/>
              </a:ext>
            </a:extLst>
          </p:cNvPr>
          <p:cNvSpPr/>
          <p:nvPr/>
        </p:nvSpPr>
        <p:spPr>
          <a:xfrm>
            <a:off x="7860302" y="1909363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C1E5F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buNone/>
            </a:pPr>
            <a:r>
              <a:rPr lang="en-US" sz="2800" kern="1200" dirty="0">
                <a:solidFill>
                  <a:sysClr val="windowText" lastClr="00000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Build Models</a:t>
            </a:r>
          </a:p>
        </p:txBody>
      </p:sp>
      <p:sp>
        <p:nvSpPr>
          <p:cNvPr id="22" name="Freeform: Shape 18">
            <a:extLst>
              <a:ext uri="{FF2B5EF4-FFF2-40B4-BE49-F238E27FC236}">
                <a16:creationId xmlns:a16="http://schemas.microsoft.com/office/drawing/2014/main" id="{3AED260F-2956-E358-EE38-694367827B8C}"/>
              </a:ext>
            </a:extLst>
          </p:cNvPr>
          <p:cNvSpPr/>
          <p:nvPr/>
        </p:nvSpPr>
        <p:spPr>
          <a:xfrm>
            <a:off x="7860302" y="3652971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C1E5F5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Train Models</a:t>
            </a:r>
          </a:p>
        </p:txBody>
      </p:sp>
      <p:sp>
        <p:nvSpPr>
          <p:cNvPr id="23" name="Freeform: Shape 19">
            <a:extLst>
              <a:ext uri="{FF2B5EF4-FFF2-40B4-BE49-F238E27FC236}">
                <a16:creationId xmlns:a16="http://schemas.microsoft.com/office/drawing/2014/main" id="{07087F82-AFC9-3F4D-B18E-ECA43848284B}"/>
              </a:ext>
            </a:extLst>
          </p:cNvPr>
          <p:cNvSpPr/>
          <p:nvPr/>
        </p:nvSpPr>
        <p:spPr>
          <a:xfrm>
            <a:off x="7860302" y="5396579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C1E5F5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Evaluate Models</a:t>
            </a:r>
          </a:p>
        </p:txBody>
      </p:sp>
      <p:sp>
        <p:nvSpPr>
          <p:cNvPr id="28" name="Freeform: Shape 16">
            <a:extLst>
              <a:ext uri="{FF2B5EF4-FFF2-40B4-BE49-F238E27FC236}">
                <a16:creationId xmlns:a16="http://schemas.microsoft.com/office/drawing/2014/main" id="{04FD438B-9B98-BAB1-B7A5-C6093F6F5FBC}"/>
              </a:ext>
            </a:extLst>
          </p:cNvPr>
          <p:cNvSpPr/>
          <p:nvPr/>
        </p:nvSpPr>
        <p:spPr>
          <a:xfrm>
            <a:off x="609595" y="5396579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C1E5F5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Quantify Underrepresentation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325318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C320A-21E9-DDA4-CD00-36BF1ADC6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39">
            <a:extLst>
              <a:ext uri="{FF2B5EF4-FFF2-40B4-BE49-F238E27FC236}">
                <a16:creationId xmlns:a16="http://schemas.microsoft.com/office/drawing/2014/main" id="{0EEBFEF9-5890-C02D-B884-8DC4298377AC}"/>
              </a:ext>
            </a:extLst>
          </p:cNvPr>
          <p:cNvCxnSpPr>
            <a:cxnSpLocks/>
          </p:cNvCxnSpPr>
          <p:nvPr/>
        </p:nvCxnSpPr>
        <p:spPr>
          <a:xfrm flipV="1">
            <a:off x="4185434" y="2529712"/>
            <a:ext cx="3599771" cy="3487216"/>
          </a:xfrm>
          <a:prstGeom prst="bentConnector3">
            <a:avLst>
              <a:gd name="adj1" fmla="val 49294"/>
            </a:avLst>
          </a:prstGeom>
          <a:ln w="76200">
            <a:solidFill>
              <a:srgbClr val="0E9E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DBED30-5D8F-BED2-9390-9A39F109A1F8}"/>
              </a:ext>
            </a:extLst>
          </p:cNvPr>
          <p:cNvCxnSpPr/>
          <p:nvPr/>
        </p:nvCxnSpPr>
        <p:spPr>
          <a:xfrm>
            <a:off x="2470642" y="3150061"/>
            <a:ext cx="0" cy="502910"/>
          </a:xfrm>
          <a:prstGeom prst="straightConnector1">
            <a:avLst/>
          </a:prstGeom>
          <a:ln w="76200">
            <a:solidFill>
              <a:srgbClr val="0E9E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683827-EDCC-0A5F-516C-D26245EF394C}"/>
              </a:ext>
            </a:extLst>
          </p:cNvPr>
          <p:cNvCxnSpPr/>
          <p:nvPr/>
        </p:nvCxnSpPr>
        <p:spPr>
          <a:xfrm>
            <a:off x="2470642" y="4893669"/>
            <a:ext cx="0" cy="502910"/>
          </a:xfrm>
          <a:prstGeom prst="straightConnector1">
            <a:avLst/>
          </a:prstGeom>
          <a:ln w="76200">
            <a:solidFill>
              <a:srgbClr val="0E9E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67384E-C9D0-8890-3BC0-65C7941CA5FA}"/>
              </a:ext>
            </a:extLst>
          </p:cNvPr>
          <p:cNvCxnSpPr/>
          <p:nvPr/>
        </p:nvCxnSpPr>
        <p:spPr>
          <a:xfrm>
            <a:off x="9721348" y="3126010"/>
            <a:ext cx="0" cy="502910"/>
          </a:xfrm>
          <a:prstGeom prst="straightConnector1">
            <a:avLst/>
          </a:prstGeom>
          <a:ln w="76200">
            <a:solidFill>
              <a:srgbClr val="0E9E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67E975-3174-CC64-5F93-33C0F4303057}"/>
              </a:ext>
            </a:extLst>
          </p:cNvPr>
          <p:cNvCxnSpPr/>
          <p:nvPr/>
        </p:nvCxnSpPr>
        <p:spPr>
          <a:xfrm>
            <a:off x="9751105" y="4893669"/>
            <a:ext cx="0" cy="502910"/>
          </a:xfrm>
          <a:prstGeom prst="straightConnector1">
            <a:avLst/>
          </a:prstGeom>
          <a:ln w="76200">
            <a:solidFill>
              <a:srgbClr val="0E9E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3">
            <a:extLst>
              <a:ext uri="{FF2B5EF4-FFF2-40B4-BE49-F238E27FC236}">
                <a16:creationId xmlns:a16="http://schemas.microsoft.com/office/drawing/2014/main" id="{74E03D78-267A-585D-F98B-0416B26E70AC}"/>
              </a:ext>
            </a:extLst>
          </p:cNvPr>
          <p:cNvSpPr/>
          <p:nvPr/>
        </p:nvSpPr>
        <p:spPr>
          <a:xfrm>
            <a:off x="609595" y="1909363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15608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buNone/>
            </a:pPr>
            <a:r>
              <a:rPr lang="en-US" sz="2800" kern="12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Curate Training </a:t>
            </a:r>
          </a:p>
          <a:p>
            <a:pPr marL="0" lvl="0" indent="0" algn="ctr" defTabSz="533400">
              <a:spcBef>
                <a:spcPct val="0"/>
              </a:spcBef>
              <a:buNone/>
            </a:pPr>
            <a:r>
              <a:rPr lang="en-US" sz="2800" kern="12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Datasets</a:t>
            </a:r>
          </a:p>
        </p:txBody>
      </p:sp>
      <p:sp>
        <p:nvSpPr>
          <p:cNvPr id="17" name="Freeform: Shape 5">
            <a:extLst>
              <a:ext uri="{FF2B5EF4-FFF2-40B4-BE49-F238E27FC236}">
                <a16:creationId xmlns:a16="http://schemas.microsoft.com/office/drawing/2014/main" id="{B6E2CB75-7405-5C3C-4730-10B6CDEE5B1E}"/>
              </a:ext>
            </a:extLst>
          </p:cNvPr>
          <p:cNvSpPr/>
          <p:nvPr/>
        </p:nvSpPr>
        <p:spPr>
          <a:xfrm>
            <a:off x="609595" y="3652971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C1E5F5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Process Images </a:t>
            </a:r>
            <a:b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Aptos" panose="020B0004020202020204" pitchFamily="34" charset="0"/>
                <a:cs typeface="Times New Roman" panose="02020603050405020304" pitchFamily="18" charset="0"/>
              </a:rPr>
              <a:t>N</a:t>
            </a:r>
            <a:r>
              <a:rPr lang="en-US" sz="2800" i="1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US" sz="2800" i="1" dirty="0">
                <a:latin typeface="Aptos" panose="020B0004020202020204" pitchFamily="34" charset="0"/>
                <a:cs typeface="Times New Roman" panose="02020603050405020304" pitchFamily="18" charset="0"/>
              </a:rPr>
              <a:t>3288</a:t>
            </a:r>
            <a: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474833-56FD-F84E-E26E-4008FDE84AB4}"/>
              </a:ext>
            </a:extLst>
          </p:cNvPr>
          <p:cNvSpPr/>
          <p:nvPr/>
        </p:nvSpPr>
        <p:spPr>
          <a:xfrm>
            <a:off x="7860302" y="1909363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C1E5F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buNone/>
            </a:pPr>
            <a:r>
              <a:rPr lang="en-US" sz="2800" kern="1200" dirty="0">
                <a:solidFill>
                  <a:sysClr val="windowText" lastClr="00000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Build Models</a:t>
            </a:r>
          </a:p>
        </p:txBody>
      </p:sp>
      <p:sp>
        <p:nvSpPr>
          <p:cNvPr id="22" name="Freeform: Shape 18">
            <a:extLst>
              <a:ext uri="{FF2B5EF4-FFF2-40B4-BE49-F238E27FC236}">
                <a16:creationId xmlns:a16="http://schemas.microsoft.com/office/drawing/2014/main" id="{3AED260F-2956-E358-EE38-694367827B8C}"/>
              </a:ext>
            </a:extLst>
          </p:cNvPr>
          <p:cNvSpPr/>
          <p:nvPr/>
        </p:nvSpPr>
        <p:spPr>
          <a:xfrm>
            <a:off x="7860302" y="3652971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C1E5F5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Train Models</a:t>
            </a:r>
          </a:p>
        </p:txBody>
      </p:sp>
      <p:sp>
        <p:nvSpPr>
          <p:cNvPr id="23" name="Freeform: Shape 19">
            <a:extLst>
              <a:ext uri="{FF2B5EF4-FFF2-40B4-BE49-F238E27FC236}">
                <a16:creationId xmlns:a16="http://schemas.microsoft.com/office/drawing/2014/main" id="{07087F82-AFC9-3F4D-B18E-ECA43848284B}"/>
              </a:ext>
            </a:extLst>
          </p:cNvPr>
          <p:cNvSpPr/>
          <p:nvPr/>
        </p:nvSpPr>
        <p:spPr>
          <a:xfrm>
            <a:off x="7860302" y="5396579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C1E5F5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Evaluate Models</a:t>
            </a:r>
          </a:p>
        </p:txBody>
      </p:sp>
      <p:sp>
        <p:nvSpPr>
          <p:cNvPr id="28" name="Freeform: Shape 16">
            <a:extLst>
              <a:ext uri="{FF2B5EF4-FFF2-40B4-BE49-F238E27FC236}">
                <a16:creationId xmlns:a16="http://schemas.microsoft.com/office/drawing/2014/main" id="{04FD438B-9B98-BAB1-B7A5-C6093F6F5FBC}"/>
              </a:ext>
            </a:extLst>
          </p:cNvPr>
          <p:cNvSpPr/>
          <p:nvPr/>
        </p:nvSpPr>
        <p:spPr>
          <a:xfrm>
            <a:off x="609595" y="5396579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C1E5F5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Quantify Underrepresentation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354325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C320A-21E9-DDA4-CD00-36BF1ADC6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Curate Input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71744-FE59-12F3-0417-596FB6FE5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4800" b="1" dirty="0">
                <a:solidFill>
                  <a:srgbClr val="0E9ED5"/>
                </a:solidFill>
                <a:latin typeface="Aptos" panose="020B0004020202020204" pitchFamily="34" charset="0"/>
              </a:rPr>
              <a:t>ISIC: </a:t>
            </a:r>
            <a:r>
              <a:rPr lang="en-US" sz="4800" dirty="0">
                <a:latin typeface="Aptos" panose="020B0004020202020204" pitchFamily="34" charset="0"/>
              </a:rPr>
              <a:t>1976 images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4800" b="1" dirty="0">
                <a:solidFill>
                  <a:srgbClr val="0E9ED5"/>
                </a:solidFill>
                <a:latin typeface="Aptos" panose="020B0004020202020204" pitchFamily="34" charset="0"/>
              </a:rPr>
              <a:t>DDI: </a:t>
            </a:r>
            <a:r>
              <a:rPr lang="en-US" sz="4800" dirty="0">
                <a:latin typeface="Aptos" panose="020B0004020202020204" pitchFamily="34" charset="0"/>
              </a:rPr>
              <a:t>656 images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4800" b="1" dirty="0">
                <a:solidFill>
                  <a:srgbClr val="0E9ED5"/>
                </a:solidFill>
                <a:latin typeface="Aptos" panose="020B0004020202020204" pitchFamily="34" charset="0"/>
              </a:rPr>
              <a:t>ArGI: </a:t>
            </a:r>
            <a:r>
              <a:rPr lang="en-US" sz="4800" dirty="0">
                <a:latin typeface="Aptos" panose="020B0004020202020204" pitchFamily="34" charset="0"/>
              </a:rPr>
              <a:t>656 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73726-F19E-0C20-E03A-DA32B8CB0B1A}"/>
              </a:ext>
            </a:extLst>
          </p:cNvPr>
          <p:cNvSpPr txBox="1"/>
          <p:nvPr/>
        </p:nvSpPr>
        <p:spPr>
          <a:xfrm>
            <a:off x="1989025" y="6450256"/>
            <a:ext cx="821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da-DK" sz="1400" dirty="0"/>
              <a:t>Gutman et al., 2016; Codella et al., 2017; Daneshjou et al., 2022; AlexKaiLe, n.d.</a:t>
            </a:r>
          </a:p>
        </p:txBody>
      </p:sp>
    </p:spTree>
    <p:extLst>
      <p:ext uri="{BB962C8B-B14F-4D97-AF65-F5344CB8AC3E}">
        <p14:creationId xmlns:p14="http://schemas.microsoft.com/office/powerpoint/2010/main" val="1198998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C320A-21E9-DDA4-CD00-36BF1ADC6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39">
            <a:extLst>
              <a:ext uri="{FF2B5EF4-FFF2-40B4-BE49-F238E27FC236}">
                <a16:creationId xmlns:a16="http://schemas.microsoft.com/office/drawing/2014/main" id="{0EEBFEF9-5890-C02D-B884-8DC4298377AC}"/>
              </a:ext>
            </a:extLst>
          </p:cNvPr>
          <p:cNvCxnSpPr>
            <a:cxnSpLocks/>
          </p:cNvCxnSpPr>
          <p:nvPr/>
        </p:nvCxnSpPr>
        <p:spPr>
          <a:xfrm flipV="1">
            <a:off x="4185434" y="2529712"/>
            <a:ext cx="3599771" cy="3487216"/>
          </a:xfrm>
          <a:prstGeom prst="bentConnector3">
            <a:avLst>
              <a:gd name="adj1" fmla="val 49294"/>
            </a:avLst>
          </a:prstGeom>
          <a:ln w="76200">
            <a:solidFill>
              <a:srgbClr val="0E9E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DBED30-5D8F-BED2-9390-9A39F109A1F8}"/>
              </a:ext>
            </a:extLst>
          </p:cNvPr>
          <p:cNvCxnSpPr/>
          <p:nvPr/>
        </p:nvCxnSpPr>
        <p:spPr>
          <a:xfrm>
            <a:off x="2470642" y="3150061"/>
            <a:ext cx="0" cy="502910"/>
          </a:xfrm>
          <a:prstGeom prst="straightConnector1">
            <a:avLst/>
          </a:prstGeom>
          <a:ln w="76200">
            <a:solidFill>
              <a:srgbClr val="0E9E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683827-EDCC-0A5F-516C-D26245EF394C}"/>
              </a:ext>
            </a:extLst>
          </p:cNvPr>
          <p:cNvCxnSpPr/>
          <p:nvPr/>
        </p:nvCxnSpPr>
        <p:spPr>
          <a:xfrm>
            <a:off x="2470642" y="4893669"/>
            <a:ext cx="0" cy="502910"/>
          </a:xfrm>
          <a:prstGeom prst="straightConnector1">
            <a:avLst/>
          </a:prstGeom>
          <a:ln w="76200">
            <a:solidFill>
              <a:srgbClr val="0E9E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67384E-C9D0-8890-3BC0-65C7941CA5FA}"/>
              </a:ext>
            </a:extLst>
          </p:cNvPr>
          <p:cNvCxnSpPr/>
          <p:nvPr/>
        </p:nvCxnSpPr>
        <p:spPr>
          <a:xfrm>
            <a:off x="9721348" y="3126010"/>
            <a:ext cx="0" cy="502910"/>
          </a:xfrm>
          <a:prstGeom prst="straightConnector1">
            <a:avLst/>
          </a:prstGeom>
          <a:ln w="76200">
            <a:solidFill>
              <a:srgbClr val="0E9E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67E975-3174-CC64-5F93-33C0F4303057}"/>
              </a:ext>
            </a:extLst>
          </p:cNvPr>
          <p:cNvCxnSpPr/>
          <p:nvPr/>
        </p:nvCxnSpPr>
        <p:spPr>
          <a:xfrm>
            <a:off x="9751105" y="4893669"/>
            <a:ext cx="0" cy="502910"/>
          </a:xfrm>
          <a:prstGeom prst="straightConnector1">
            <a:avLst/>
          </a:prstGeom>
          <a:ln w="76200">
            <a:solidFill>
              <a:srgbClr val="0E9E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3">
            <a:extLst>
              <a:ext uri="{FF2B5EF4-FFF2-40B4-BE49-F238E27FC236}">
                <a16:creationId xmlns:a16="http://schemas.microsoft.com/office/drawing/2014/main" id="{74E03D78-267A-585D-F98B-0416B26E70AC}"/>
              </a:ext>
            </a:extLst>
          </p:cNvPr>
          <p:cNvSpPr/>
          <p:nvPr/>
        </p:nvSpPr>
        <p:spPr>
          <a:xfrm>
            <a:off x="609595" y="1909363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C1E5F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buNone/>
            </a:pPr>
            <a:r>
              <a:rPr lang="en-US" sz="2800" kern="1200" dirty="0">
                <a:solidFill>
                  <a:sysClr val="windowText" lastClr="00000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Curate Training </a:t>
            </a:r>
          </a:p>
          <a:p>
            <a:pPr marL="0" lvl="0" indent="0" algn="ctr" defTabSz="533400">
              <a:spcBef>
                <a:spcPct val="0"/>
              </a:spcBef>
              <a:buNone/>
            </a:pPr>
            <a:r>
              <a:rPr lang="en-US" sz="2800" kern="1200" dirty="0">
                <a:solidFill>
                  <a:sysClr val="windowText" lastClr="00000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Datasets</a:t>
            </a:r>
          </a:p>
        </p:txBody>
      </p:sp>
      <p:sp>
        <p:nvSpPr>
          <p:cNvPr id="17" name="Freeform: Shape 5">
            <a:extLst>
              <a:ext uri="{FF2B5EF4-FFF2-40B4-BE49-F238E27FC236}">
                <a16:creationId xmlns:a16="http://schemas.microsoft.com/office/drawing/2014/main" id="{B6E2CB75-7405-5C3C-4730-10B6CDEE5B1E}"/>
              </a:ext>
            </a:extLst>
          </p:cNvPr>
          <p:cNvSpPr/>
          <p:nvPr/>
        </p:nvSpPr>
        <p:spPr>
          <a:xfrm>
            <a:off x="609595" y="3652971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156082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Process Images </a:t>
            </a:r>
            <a:br>
              <a:rPr lang="en-US" sz="2800" kern="12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800" kern="12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N</a:t>
            </a:r>
            <a:r>
              <a:rPr lang="en-US" sz="2800" i="1" kern="12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US" sz="2800" i="1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3288</a:t>
            </a:r>
            <a:r>
              <a:rPr lang="en-US" sz="2800" kern="12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474833-56FD-F84E-E26E-4008FDE84AB4}"/>
              </a:ext>
            </a:extLst>
          </p:cNvPr>
          <p:cNvSpPr/>
          <p:nvPr/>
        </p:nvSpPr>
        <p:spPr>
          <a:xfrm>
            <a:off x="7860302" y="1909363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C1E5F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buNone/>
            </a:pPr>
            <a:r>
              <a:rPr lang="en-US" sz="2800" kern="1200" dirty="0">
                <a:solidFill>
                  <a:sysClr val="windowText" lastClr="00000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Build Models</a:t>
            </a:r>
          </a:p>
        </p:txBody>
      </p:sp>
      <p:sp>
        <p:nvSpPr>
          <p:cNvPr id="22" name="Freeform: Shape 18">
            <a:extLst>
              <a:ext uri="{FF2B5EF4-FFF2-40B4-BE49-F238E27FC236}">
                <a16:creationId xmlns:a16="http://schemas.microsoft.com/office/drawing/2014/main" id="{3AED260F-2956-E358-EE38-694367827B8C}"/>
              </a:ext>
            </a:extLst>
          </p:cNvPr>
          <p:cNvSpPr/>
          <p:nvPr/>
        </p:nvSpPr>
        <p:spPr>
          <a:xfrm>
            <a:off x="7860302" y="3652971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C1E5F5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Train Models</a:t>
            </a:r>
          </a:p>
        </p:txBody>
      </p:sp>
      <p:sp>
        <p:nvSpPr>
          <p:cNvPr id="23" name="Freeform: Shape 19">
            <a:extLst>
              <a:ext uri="{FF2B5EF4-FFF2-40B4-BE49-F238E27FC236}">
                <a16:creationId xmlns:a16="http://schemas.microsoft.com/office/drawing/2014/main" id="{07087F82-AFC9-3F4D-B18E-ECA43848284B}"/>
              </a:ext>
            </a:extLst>
          </p:cNvPr>
          <p:cNvSpPr/>
          <p:nvPr/>
        </p:nvSpPr>
        <p:spPr>
          <a:xfrm>
            <a:off x="7860302" y="5396579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C1E5F5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Evaluate Models</a:t>
            </a:r>
          </a:p>
        </p:txBody>
      </p:sp>
      <p:sp>
        <p:nvSpPr>
          <p:cNvPr id="28" name="Freeform: Shape 16">
            <a:extLst>
              <a:ext uri="{FF2B5EF4-FFF2-40B4-BE49-F238E27FC236}">
                <a16:creationId xmlns:a16="http://schemas.microsoft.com/office/drawing/2014/main" id="{04FD438B-9B98-BAB1-B7A5-C6093F6F5FBC}"/>
              </a:ext>
            </a:extLst>
          </p:cNvPr>
          <p:cNvSpPr/>
          <p:nvPr/>
        </p:nvSpPr>
        <p:spPr>
          <a:xfrm>
            <a:off x="609595" y="5396579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C1E5F5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Quantify Underrepresentation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709336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CBA2EA-EE71-261C-702C-86F0CA6250BF}"/>
              </a:ext>
            </a:extLst>
          </p:cNvPr>
          <p:cNvSpPr/>
          <p:nvPr/>
        </p:nvSpPr>
        <p:spPr>
          <a:xfrm>
            <a:off x="381000" y="457200"/>
            <a:ext cx="11430000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/>
              <a:t>Introduction and </a:t>
            </a:r>
            <a:br>
              <a:rPr lang="en-US" sz="5600" b="1" dirty="0"/>
            </a:br>
            <a:r>
              <a:rPr lang="en-US" sz="5600" b="1" dirty="0"/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913139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8814F-29F8-6C45-5997-E8788A2FE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Process Training Datasets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7D364-34DB-91E2-11FF-8E57CDF364AB}"/>
              </a:ext>
            </a:extLst>
          </p:cNvPr>
          <p:cNvSpPr txBox="1"/>
          <p:nvPr/>
        </p:nvSpPr>
        <p:spPr>
          <a:xfrm>
            <a:off x="1989025" y="6450256"/>
            <a:ext cx="821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400" dirty="0">
                <a:effectLst/>
                <a:latin typeface="Aptos" panose="020B0004020202020204" pitchFamily="34" charset="0"/>
                <a:ea typeface="DengXian" panose="02010600030101010101" pitchFamily="2" charset="-122"/>
              </a:rPr>
              <a:t>Derm-ita, 2021; </a:t>
            </a:r>
            <a:r>
              <a:rPr lang="en-US" sz="1400" dirty="0" err="1">
                <a:effectLst/>
                <a:latin typeface="Aptos" panose="020B0004020202020204" pitchFamily="34" charset="0"/>
                <a:ea typeface="DengXian" panose="02010600030101010101" pitchFamily="2" charset="-122"/>
              </a:rPr>
              <a:t>Codella</a:t>
            </a:r>
            <a:r>
              <a:rPr lang="en-US" sz="1400" dirty="0">
                <a:effectLst/>
                <a:latin typeface="Aptos" panose="020B0004020202020204" pitchFamily="34" charset="0"/>
                <a:ea typeface="DengXian" panose="02010600030101010101" pitchFamily="2" charset="-122"/>
              </a:rPr>
              <a:t> et al., 2017</a:t>
            </a:r>
            <a:endParaRPr lang="en-US" sz="14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85BDD0-CDAC-9DFE-E366-E7EF36DBB3AA}"/>
              </a:ext>
            </a:extLst>
          </p:cNvPr>
          <p:cNvGrpSpPr/>
          <p:nvPr/>
        </p:nvGrpSpPr>
        <p:grpSpPr>
          <a:xfrm>
            <a:off x="1156851" y="2231207"/>
            <a:ext cx="3296110" cy="3337379"/>
            <a:chOff x="1156851" y="2231207"/>
            <a:chExt cx="3296110" cy="333737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C8BB83-1FDA-1CDF-EC38-E4A1DD02500A}"/>
                </a:ext>
              </a:extLst>
            </p:cNvPr>
            <p:cNvSpPr txBox="1">
              <a:spLocks/>
            </p:cNvSpPr>
            <p:nvPr/>
          </p:nvSpPr>
          <p:spPr>
            <a:xfrm>
              <a:off x="1156851" y="4922255"/>
              <a:ext cx="3296110" cy="646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15608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E9ED5"/>
                  </a:solidFill>
                </a:rPr>
                <a:t>Compute skin tone </a:t>
              </a:r>
              <a:r>
                <a:rPr lang="en-US" dirty="0"/>
                <a:t>from pixels, excluding the lesion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9393DD8-BEB4-17FC-3C65-1ACC5D38A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836" y="2231207"/>
              <a:ext cx="3292125" cy="2523963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pic>
        <p:nvPicPr>
          <p:cNvPr id="34" name="Picture 33" descr="A close-up of a purple and white object&#10;&#10;Description automatically generated">
            <a:extLst>
              <a:ext uri="{FF2B5EF4-FFF2-40B4-BE49-F238E27FC236}">
                <a16:creationId xmlns:a16="http://schemas.microsoft.com/office/drawing/2014/main" id="{86BC2B54-FDAD-EBAF-787B-933F9755A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797" y="2666160"/>
            <a:ext cx="2750514" cy="1828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8" name="Picture 37" descr="A close up of a purple and white spot&#10;&#10;Description automatically generated">
            <a:extLst>
              <a:ext uri="{FF2B5EF4-FFF2-40B4-BE49-F238E27FC236}">
                <a16:creationId xmlns:a16="http://schemas.microsoft.com/office/drawing/2014/main" id="{8D70A937-36A8-A3B1-50EC-D3F77FC24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6272" y="2685543"/>
            <a:ext cx="1828800" cy="1828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ADD24CF-DF2D-3D8F-1A25-15116F449E9C}"/>
              </a:ext>
            </a:extLst>
          </p:cNvPr>
          <p:cNvSpPr txBox="1"/>
          <p:nvPr/>
        </p:nvSpPr>
        <p:spPr>
          <a:xfrm>
            <a:off x="7340314" y="4922255"/>
            <a:ext cx="2553823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Stretch images to fit square aspect ratio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1BC0C00E-A55B-BAAD-2940-29B083C05F13}"/>
              </a:ext>
            </a:extLst>
          </p:cNvPr>
          <p:cNvSpPr/>
          <p:nvPr/>
        </p:nvSpPr>
        <p:spPr>
          <a:xfrm>
            <a:off x="8617226" y="3429000"/>
            <a:ext cx="637871" cy="303120"/>
          </a:xfrm>
          <a:prstGeom prst="rightArrow">
            <a:avLst/>
          </a:prstGeom>
          <a:solidFill>
            <a:srgbClr val="0E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2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C320A-21E9-DDA4-CD00-36BF1ADC6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39">
            <a:extLst>
              <a:ext uri="{FF2B5EF4-FFF2-40B4-BE49-F238E27FC236}">
                <a16:creationId xmlns:a16="http://schemas.microsoft.com/office/drawing/2014/main" id="{0EEBFEF9-5890-C02D-B884-8DC4298377AC}"/>
              </a:ext>
            </a:extLst>
          </p:cNvPr>
          <p:cNvCxnSpPr>
            <a:cxnSpLocks/>
          </p:cNvCxnSpPr>
          <p:nvPr/>
        </p:nvCxnSpPr>
        <p:spPr>
          <a:xfrm flipV="1">
            <a:off x="4185434" y="2529712"/>
            <a:ext cx="3599771" cy="3487216"/>
          </a:xfrm>
          <a:prstGeom prst="bentConnector3">
            <a:avLst>
              <a:gd name="adj1" fmla="val 49294"/>
            </a:avLst>
          </a:prstGeom>
          <a:ln w="76200">
            <a:solidFill>
              <a:srgbClr val="0E9E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DBED30-5D8F-BED2-9390-9A39F109A1F8}"/>
              </a:ext>
            </a:extLst>
          </p:cNvPr>
          <p:cNvCxnSpPr/>
          <p:nvPr/>
        </p:nvCxnSpPr>
        <p:spPr>
          <a:xfrm>
            <a:off x="2470642" y="3150061"/>
            <a:ext cx="0" cy="502910"/>
          </a:xfrm>
          <a:prstGeom prst="straightConnector1">
            <a:avLst/>
          </a:prstGeom>
          <a:ln w="76200">
            <a:solidFill>
              <a:srgbClr val="0E9E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683827-EDCC-0A5F-516C-D26245EF394C}"/>
              </a:ext>
            </a:extLst>
          </p:cNvPr>
          <p:cNvCxnSpPr/>
          <p:nvPr/>
        </p:nvCxnSpPr>
        <p:spPr>
          <a:xfrm>
            <a:off x="2470642" y="4893669"/>
            <a:ext cx="0" cy="502910"/>
          </a:xfrm>
          <a:prstGeom prst="straightConnector1">
            <a:avLst/>
          </a:prstGeom>
          <a:ln w="76200">
            <a:solidFill>
              <a:srgbClr val="0E9E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67384E-C9D0-8890-3BC0-65C7941CA5FA}"/>
              </a:ext>
            </a:extLst>
          </p:cNvPr>
          <p:cNvCxnSpPr/>
          <p:nvPr/>
        </p:nvCxnSpPr>
        <p:spPr>
          <a:xfrm>
            <a:off x="9721348" y="3126010"/>
            <a:ext cx="0" cy="502910"/>
          </a:xfrm>
          <a:prstGeom prst="straightConnector1">
            <a:avLst/>
          </a:prstGeom>
          <a:ln w="76200">
            <a:solidFill>
              <a:srgbClr val="0E9E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67E975-3174-CC64-5F93-33C0F4303057}"/>
              </a:ext>
            </a:extLst>
          </p:cNvPr>
          <p:cNvCxnSpPr/>
          <p:nvPr/>
        </p:nvCxnSpPr>
        <p:spPr>
          <a:xfrm>
            <a:off x="9751105" y="4893669"/>
            <a:ext cx="0" cy="502910"/>
          </a:xfrm>
          <a:prstGeom prst="straightConnector1">
            <a:avLst/>
          </a:prstGeom>
          <a:ln w="76200">
            <a:solidFill>
              <a:srgbClr val="0E9E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3">
            <a:extLst>
              <a:ext uri="{FF2B5EF4-FFF2-40B4-BE49-F238E27FC236}">
                <a16:creationId xmlns:a16="http://schemas.microsoft.com/office/drawing/2014/main" id="{74E03D78-267A-585D-F98B-0416B26E70AC}"/>
              </a:ext>
            </a:extLst>
          </p:cNvPr>
          <p:cNvSpPr/>
          <p:nvPr/>
        </p:nvSpPr>
        <p:spPr>
          <a:xfrm>
            <a:off x="609595" y="1909363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C1E5F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buNone/>
            </a:pPr>
            <a:r>
              <a:rPr lang="en-US" sz="2800" kern="1200" dirty="0">
                <a:solidFill>
                  <a:sysClr val="windowText" lastClr="00000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Curate Training </a:t>
            </a:r>
          </a:p>
          <a:p>
            <a:pPr marL="0" lvl="0" indent="0" algn="ctr" defTabSz="533400">
              <a:spcBef>
                <a:spcPct val="0"/>
              </a:spcBef>
              <a:buNone/>
            </a:pPr>
            <a:r>
              <a:rPr lang="en-US" sz="2800" kern="1200" dirty="0">
                <a:solidFill>
                  <a:sysClr val="windowText" lastClr="00000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Datasets</a:t>
            </a:r>
          </a:p>
        </p:txBody>
      </p:sp>
      <p:sp>
        <p:nvSpPr>
          <p:cNvPr id="17" name="Freeform: Shape 5">
            <a:extLst>
              <a:ext uri="{FF2B5EF4-FFF2-40B4-BE49-F238E27FC236}">
                <a16:creationId xmlns:a16="http://schemas.microsoft.com/office/drawing/2014/main" id="{B6E2CB75-7405-5C3C-4730-10B6CDEE5B1E}"/>
              </a:ext>
            </a:extLst>
          </p:cNvPr>
          <p:cNvSpPr/>
          <p:nvPr/>
        </p:nvSpPr>
        <p:spPr>
          <a:xfrm>
            <a:off x="609595" y="3652971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C1E5F5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Process Images </a:t>
            </a:r>
            <a:b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Aptos" panose="020B0004020202020204" pitchFamily="34" charset="0"/>
                <a:cs typeface="Times New Roman" panose="02020603050405020304" pitchFamily="18" charset="0"/>
              </a:rPr>
              <a:t>N</a:t>
            </a:r>
            <a:r>
              <a:rPr lang="en-US" sz="2800" i="1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US" sz="2800" i="1" dirty="0">
                <a:latin typeface="Aptos" panose="020B0004020202020204" pitchFamily="34" charset="0"/>
                <a:cs typeface="Times New Roman" panose="02020603050405020304" pitchFamily="18" charset="0"/>
              </a:rPr>
              <a:t>3288</a:t>
            </a:r>
            <a: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474833-56FD-F84E-E26E-4008FDE84AB4}"/>
              </a:ext>
            </a:extLst>
          </p:cNvPr>
          <p:cNvSpPr/>
          <p:nvPr/>
        </p:nvSpPr>
        <p:spPr>
          <a:xfrm>
            <a:off x="7860302" y="1909363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C1E5F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buNone/>
            </a:pPr>
            <a:r>
              <a:rPr lang="en-US" sz="2800" kern="1200" dirty="0">
                <a:solidFill>
                  <a:sysClr val="windowText" lastClr="00000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Build Models</a:t>
            </a:r>
          </a:p>
        </p:txBody>
      </p:sp>
      <p:sp>
        <p:nvSpPr>
          <p:cNvPr id="22" name="Freeform: Shape 18">
            <a:extLst>
              <a:ext uri="{FF2B5EF4-FFF2-40B4-BE49-F238E27FC236}">
                <a16:creationId xmlns:a16="http://schemas.microsoft.com/office/drawing/2014/main" id="{3AED260F-2956-E358-EE38-694367827B8C}"/>
              </a:ext>
            </a:extLst>
          </p:cNvPr>
          <p:cNvSpPr/>
          <p:nvPr/>
        </p:nvSpPr>
        <p:spPr>
          <a:xfrm>
            <a:off x="7860302" y="3652971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C1E5F5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Train Models</a:t>
            </a:r>
          </a:p>
        </p:txBody>
      </p:sp>
      <p:sp>
        <p:nvSpPr>
          <p:cNvPr id="23" name="Freeform: Shape 19">
            <a:extLst>
              <a:ext uri="{FF2B5EF4-FFF2-40B4-BE49-F238E27FC236}">
                <a16:creationId xmlns:a16="http://schemas.microsoft.com/office/drawing/2014/main" id="{07087F82-AFC9-3F4D-B18E-ECA43848284B}"/>
              </a:ext>
            </a:extLst>
          </p:cNvPr>
          <p:cNvSpPr/>
          <p:nvPr/>
        </p:nvSpPr>
        <p:spPr>
          <a:xfrm>
            <a:off x="7860302" y="5396579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C1E5F5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Evaluate Models</a:t>
            </a:r>
          </a:p>
        </p:txBody>
      </p:sp>
      <p:sp>
        <p:nvSpPr>
          <p:cNvPr id="28" name="Freeform: Shape 16">
            <a:extLst>
              <a:ext uri="{FF2B5EF4-FFF2-40B4-BE49-F238E27FC236}">
                <a16:creationId xmlns:a16="http://schemas.microsoft.com/office/drawing/2014/main" id="{04FD438B-9B98-BAB1-B7A5-C6093F6F5FBC}"/>
              </a:ext>
            </a:extLst>
          </p:cNvPr>
          <p:cNvSpPr/>
          <p:nvPr/>
        </p:nvSpPr>
        <p:spPr>
          <a:xfrm>
            <a:off x="609595" y="5396579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156082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Quantify Underrepresentation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99127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8814F-29F8-6C45-5997-E8788A2FE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Quantify Underrepresentation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7D364-34DB-91E2-11FF-8E57CDF364AB}"/>
              </a:ext>
            </a:extLst>
          </p:cNvPr>
          <p:cNvSpPr txBox="1"/>
          <p:nvPr/>
        </p:nvSpPr>
        <p:spPr>
          <a:xfrm>
            <a:off x="1989025" y="6450256"/>
            <a:ext cx="821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400" dirty="0">
                <a:effectLst/>
                <a:latin typeface="Aptos" panose="020B0004020202020204" pitchFamily="34" charset="0"/>
                <a:ea typeface="DengXian" panose="02010600030101010101" pitchFamily="2" charset="-122"/>
              </a:rPr>
              <a:t>Keiser et al., 2012</a:t>
            </a:r>
            <a:endParaRPr lang="en-US" sz="140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8B0337BD-65E2-6B19-D50C-7D6F674F0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713662"/>
              </p:ext>
            </p:extLst>
          </p:nvPr>
        </p:nvGraphicFramePr>
        <p:xfrm>
          <a:off x="1023932" y="1839389"/>
          <a:ext cx="10144125" cy="4483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84BFA9-8E13-EBC4-A2FD-5B068C6A9517}"/>
              </a:ext>
            </a:extLst>
          </p:cNvPr>
          <p:cNvSpPr/>
          <p:nvPr/>
        </p:nvSpPr>
        <p:spPr>
          <a:xfrm>
            <a:off x="2532994" y="1839389"/>
            <a:ext cx="1450427" cy="3699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2E0C82-82E4-DCA1-90AA-6A0661FD786A}"/>
              </a:ext>
            </a:extLst>
          </p:cNvPr>
          <p:cNvSpPr/>
          <p:nvPr/>
        </p:nvSpPr>
        <p:spPr>
          <a:xfrm>
            <a:off x="4514194" y="1839384"/>
            <a:ext cx="1450427" cy="3699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E039B3-1AF4-42EC-FB02-74770193C81F}"/>
              </a:ext>
            </a:extLst>
          </p:cNvPr>
          <p:cNvSpPr/>
          <p:nvPr/>
        </p:nvSpPr>
        <p:spPr>
          <a:xfrm>
            <a:off x="6523094" y="1839385"/>
            <a:ext cx="1450427" cy="3699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0D469395-1A48-FA1C-A262-8F75A25D54E1}"/>
              </a:ext>
            </a:extLst>
          </p:cNvPr>
          <p:cNvSpPr/>
          <p:nvPr/>
        </p:nvSpPr>
        <p:spPr>
          <a:xfrm>
            <a:off x="9047019" y="5910748"/>
            <a:ext cx="457200" cy="618980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5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C320A-21E9-DDA4-CD00-36BF1ADC6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39">
            <a:extLst>
              <a:ext uri="{FF2B5EF4-FFF2-40B4-BE49-F238E27FC236}">
                <a16:creationId xmlns:a16="http://schemas.microsoft.com/office/drawing/2014/main" id="{0EEBFEF9-5890-C02D-B884-8DC4298377AC}"/>
              </a:ext>
            </a:extLst>
          </p:cNvPr>
          <p:cNvCxnSpPr>
            <a:cxnSpLocks/>
          </p:cNvCxnSpPr>
          <p:nvPr/>
        </p:nvCxnSpPr>
        <p:spPr>
          <a:xfrm flipV="1">
            <a:off x="4185434" y="2529712"/>
            <a:ext cx="3599771" cy="3487216"/>
          </a:xfrm>
          <a:prstGeom prst="bentConnector3">
            <a:avLst>
              <a:gd name="adj1" fmla="val 49294"/>
            </a:avLst>
          </a:prstGeom>
          <a:ln w="76200">
            <a:solidFill>
              <a:srgbClr val="0E9E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DBED30-5D8F-BED2-9390-9A39F109A1F8}"/>
              </a:ext>
            </a:extLst>
          </p:cNvPr>
          <p:cNvCxnSpPr/>
          <p:nvPr/>
        </p:nvCxnSpPr>
        <p:spPr>
          <a:xfrm>
            <a:off x="2470642" y="3150061"/>
            <a:ext cx="0" cy="502910"/>
          </a:xfrm>
          <a:prstGeom prst="straightConnector1">
            <a:avLst/>
          </a:prstGeom>
          <a:ln w="76200">
            <a:solidFill>
              <a:srgbClr val="0E9E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683827-EDCC-0A5F-516C-D26245EF394C}"/>
              </a:ext>
            </a:extLst>
          </p:cNvPr>
          <p:cNvCxnSpPr/>
          <p:nvPr/>
        </p:nvCxnSpPr>
        <p:spPr>
          <a:xfrm>
            <a:off x="2470642" y="4893669"/>
            <a:ext cx="0" cy="502910"/>
          </a:xfrm>
          <a:prstGeom prst="straightConnector1">
            <a:avLst/>
          </a:prstGeom>
          <a:ln w="76200">
            <a:solidFill>
              <a:srgbClr val="0E9E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67384E-C9D0-8890-3BC0-65C7941CA5FA}"/>
              </a:ext>
            </a:extLst>
          </p:cNvPr>
          <p:cNvCxnSpPr/>
          <p:nvPr/>
        </p:nvCxnSpPr>
        <p:spPr>
          <a:xfrm>
            <a:off x="9721348" y="3126010"/>
            <a:ext cx="0" cy="502910"/>
          </a:xfrm>
          <a:prstGeom prst="straightConnector1">
            <a:avLst/>
          </a:prstGeom>
          <a:ln w="76200">
            <a:solidFill>
              <a:srgbClr val="0E9E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67E975-3174-CC64-5F93-33C0F4303057}"/>
              </a:ext>
            </a:extLst>
          </p:cNvPr>
          <p:cNvCxnSpPr/>
          <p:nvPr/>
        </p:nvCxnSpPr>
        <p:spPr>
          <a:xfrm>
            <a:off x="9751105" y="4893669"/>
            <a:ext cx="0" cy="502910"/>
          </a:xfrm>
          <a:prstGeom prst="straightConnector1">
            <a:avLst/>
          </a:prstGeom>
          <a:ln w="76200">
            <a:solidFill>
              <a:srgbClr val="0E9E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3">
            <a:extLst>
              <a:ext uri="{FF2B5EF4-FFF2-40B4-BE49-F238E27FC236}">
                <a16:creationId xmlns:a16="http://schemas.microsoft.com/office/drawing/2014/main" id="{74E03D78-267A-585D-F98B-0416B26E70AC}"/>
              </a:ext>
            </a:extLst>
          </p:cNvPr>
          <p:cNvSpPr/>
          <p:nvPr/>
        </p:nvSpPr>
        <p:spPr>
          <a:xfrm>
            <a:off x="609595" y="1909363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C1E5F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buNone/>
            </a:pPr>
            <a:r>
              <a:rPr lang="en-US" sz="2800" kern="1200" dirty="0">
                <a:solidFill>
                  <a:sysClr val="windowText" lastClr="00000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Curate Training </a:t>
            </a:r>
          </a:p>
          <a:p>
            <a:pPr marL="0" lvl="0" indent="0" algn="ctr" defTabSz="533400">
              <a:spcBef>
                <a:spcPct val="0"/>
              </a:spcBef>
              <a:buNone/>
            </a:pPr>
            <a:r>
              <a:rPr lang="en-US" sz="2800" kern="1200" dirty="0">
                <a:solidFill>
                  <a:sysClr val="windowText" lastClr="00000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Datasets</a:t>
            </a:r>
          </a:p>
        </p:txBody>
      </p:sp>
      <p:sp>
        <p:nvSpPr>
          <p:cNvPr id="17" name="Freeform: Shape 5">
            <a:extLst>
              <a:ext uri="{FF2B5EF4-FFF2-40B4-BE49-F238E27FC236}">
                <a16:creationId xmlns:a16="http://schemas.microsoft.com/office/drawing/2014/main" id="{B6E2CB75-7405-5C3C-4730-10B6CDEE5B1E}"/>
              </a:ext>
            </a:extLst>
          </p:cNvPr>
          <p:cNvSpPr/>
          <p:nvPr/>
        </p:nvSpPr>
        <p:spPr>
          <a:xfrm>
            <a:off x="609595" y="3652971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C1E5F5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Process Images </a:t>
            </a:r>
            <a:b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Aptos" panose="020B0004020202020204" pitchFamily="34" charset="0"/>
                <a:cs typeface="Times New Roman" panose="02020603050405020304" pitchFamily="18" charset="0"/>
              </a:rPr>
              <a:t>N</a:t>
            </a:r>
            <a:r>
              <a:rPr lang="en-US" sz="2800" i="1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US" sz="2800" i="1" dirty="0">
                <a:latin typeface="Aptos" panose="020B0004020202020204" pitchFamily="34" charset="0"/>
                <a:cs typeface="Times New Roman" panose="02020603050405020304" pitchFamily="18" charset="0"/>
              </a:rPr>
              <a:t>3288</a:t>
            </a:r>
            <a: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474833-56FD-F84E-E26E-4008FDE84AB4}"/>
              </a:ext>
            </a:extLst>
          </p:cNvPr>
          <p:cNvSpPr/>
          <p:nvPr/>
        </p:nvSpPr>
        <p:spPr>
          <a:xfrm>
            <a:off x="7860302" y="1909363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15608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buNone/>
            </a:pPr>
            <a:r>
              <a:rPr lang="en-US" sz="2800" kern="12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Build Models</a:t>
            </a:r>
          </a:p>
        </p:txBody>
      </p:sp>
      <p:sp>
        <p:nvSpPr>
          <p:cNvPr id="22" name="Freeform: Shape 18">
            <a:extLst>
              <a:ext uri="{FF2B5EF4-FFF2-40B4-BE49-F238E27FC236}">
                <a16:creationId xmlns:a16="http://schemas.microsoft.com/office/drawing/2014/main" id="{3AED260F-2956-E358-EE38-694367827B8C}"/>
              </a:ext>
            </a:extLst>
          </p:cNvPr>
          <p:cNvSpPr/>
          <p:nvPr/>
        </p:nvSpPr>
        <p:spPr>
          <a:xfrm>
            <a:off x="7860302" y="3652971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156082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Train Models</a:t>
            </a:r>
          </a:p>
        </p:txBody>
      </p:sp>
      <p:sp>
        <p:nvSpPr>
          <p:cNvPr id="23" name="Freeform: Shape 19">
            <a:extLst>
              <a:ext uri="{FF2B5EF4-FFF2-40B4-BE49-F238E27FC236}">
                <a16:creationId xmlns:a16="http://schemas.microsoft.com/office/drawing/2014/main" id="{07087F82-AFC9-3F4D-B18E-ECA43848284B}"/>
              </a:ext>
            </a:extLst>
          </p:cNvPr>
          <p:cNvSpPr/>
          <p:nvPr/>
        </p:nvSpPr>
        <p:spPr>
          <a:xfrm>
            <a:off x="7860302" y="5396579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156082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Evaluate Models</a:t>
            </a:r>
          </a:p>
        </p:txBody>
      </p:sp>
      <p:sp>
        <p:nvSpPr>
          <p:cNvPr id="28" name="Freeform: Shape 16">
            <a:extLst>
              <a:ext uri="{FF2B5EF4-FFF2-40B4-BE49-F238E27FC236}">
                <a16:creationId xmlns:a16="http://schemas.microsoft.com/office/drawing/2014/main" id="{04FD438B-9B98-BAB1-B7A5-C6093F6F5FBC}"/>
              </a:ext>
            </a:extLst>
          </p:cNvPr>
          <p:cNvSpPr/>
          <p:nvPr/>
        </p:nvSpPr>
        <p:spPr>
          <a:xfrm>
            <a:off x="609595" y="5396579"/>
            <a:ext cx="3722093" cy="1240698"/>
          </a:xfrm>
          <a:custGeom>
            <a:avLst/>
            <a:gdLst>
              <a:gd name="connsiteX0" fmla="*/ 0 w 1739056"/>
              <a:gd name="connsiteY0" fmla="*/ 43476 h 434764"/>
              <a:gd name="connsiteX1" fmla="*/ 43476 w 1739056"/>
              <a:gd name="connsiteY1" fmla="*/ 0 h 434764"/>
              <a:gd name="connsiteX2" fmla="*/ 1695580 w 1739056"/>
              <a:gd name="connsiteY2" fmla="*/ 0 h 434764"/>
              <a:gd name="connsiteX3" fmla="*/ 1739056 w 1739056"/>
              <a:gd name="connsiteY3" fmla="*/ 43476 h 434764"/>
              <a:gd name="connsiteX4" fmla="*/ 1739056 w 1739056"/>
              <a:gd name="connsiteY4" fmla="*/ 391288 h 434764"/>
              <a:gd name="connsiteX5" fmla="*/ 1695580 w 1739056"/>
              <a:gd name="connsiteY5" fmla="*/ 434764 h 434764"/>
              <a:gd name="connsiteX6" fmla="*/ 43476 w 1739056"/>
              <a:gd name="connsiteY6" fmla="*/ 434764 h 434764"/>
              <a:gd name="connsiteX7" fmla="*/ 0 w 1739056"/>
              <a:gd name="connsiteY7" fmla="*/ 391288 h 434764"/>
              <a:gd name="connsiteX8" fmla="*/ 0 w 1739056"/>
              <a:gd name="connsiteY8" fmla="*/ 43476 h 43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056" h="434764">
                <a:moveTo>
                  <a:pt x="0" y="43476"/>
                </a:moveTo>
                <a:cubicBezTo>
                  <a:pt x="0" y="19465"/>
                  <a:pt x="19465" y="0"/>
                  <a:pt x="43476" y="0"/>
                </a:cubicBezTo>
                <a:lnTo>
                  <a:pt x="1695580" y="0"/>
                </a:lnTo>
                <a:cubicBezTo>
                  <a:pt x="1719591" y="0"/>
                  <a:pt x="1739056" y="19465"/>
                  <a:pt x="1739056" y="43476"/>
                </a:cubicBezTo>
                <a:lnTo>
                  <a:pt x="1739056" y="391288"/>
                </a:lnTo>
                <a:cubicBezTo>
                  <a:pt x="1739056" y="415299"/>
                  <a:pt x="1719591" y="434764"/>
                  <a:pt x="1695580" y="434764"/>
                </a:cubicBezTo>
                <a:lnTo>
                  <a:pt x="43476" y="434764"/>
                </a:lnTo>
                <a:cubicBezTo>
                  <a:pt x="19465" y="434764"/>
                  <a:pt x="0" y="415299"/>
                  <a:pt x="0" y="391288"/>
                </a:cubicBezTo>
                <a:lnTo>
                  <a:pt x="0" y="43476"/>
                </a:lnTo>
                <a:close/>
              </a:path>
            </a:pathLst>
          </a:custGeom>
          <a:solidFill>
            <a:srgbClr val="C1E5F5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974" tIns="27974" rIns="27974" bIns="27974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latin typeface="Aptos" panose="020B0004020202020204" pitchFamily="34" charset="0"/>
                <a:cs typeface="Times New Roman" panose="02020603050405020304" pitchFamily="18" charset="0"/>
              </a:rPr>
              <a:t>Quantify Underrepresentation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215334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8814F-29F8-6C45-5997-E8788A2FE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Example Model: Model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D06BF1-2C27-613A-B7C0-D4AD159FE76A}"/>
              </a:ext>
            </a:extLst>
          </p:cNvPr>
          <p:cNvGrpSpPr/>
          <p:nvPr/>
        </p:nvGrpSpPr>
        <p:grpSpPr>
          <a:xfrm>
            <a:off x="399278" y="1964360"/>
            <a:ext cx="3840481" cy="4440544"/>
            <a:chOff x="399278" y="1964360"/>
            <a:chExt cx="3840481" cy="444054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091365-5290-0D95-74C1-8507A2D96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279" y="1964360"/>
              <a:ext cx="3840480" cy="36576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549BB2-F025-D904-5C2B-85C8E12E202E}"/>
                </a:ext>
              </a:extLst>
            </p:cNvPr>
            <p:cNvSpPr txBox="1"/>
            <p:nvPr/>
          </p:nvSpPr>
          <p:spPr>
            <a:xfrm>
              <a:off x="399278" y="5758573"/>
              <a:ext cx="3840479" cy="646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15608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E9ED5"/>
                  </a:solidFill>
                </a:rPr>
                <a:t>Build Model</a:t>
              </a:r>
            </a:p>
            <a:p>
              <a:pPr algn="ctr"/>
              <a:r>
                <a:rPr lang="en-US" dirty="0"/>
                <a:t>Define Layer Architecture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EAA59A-8F09-320C-4089-8BE48461ED0B}"/>
              </a:ext>
            </a:extLst>
          </p:cNvPr>
          <p:cNvGrpSpPr/>
          <p:nvPr/>
        </p:nvGrpSpPr>
        <p:grpSpPr>
          <a:xfrm>
            <a:off x="4555035" y="1964360"/>
            <a:ext cx="3397208" cy="4440543"/>
            <a:chOff x="4555035" y="1964360"/>
            <a:chExt cx="3397208" cy="444054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BBFAC58-1299-B928-B62B-B1466AB32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5035" y="1964360"/>
              <a:ext cx="3397208" cy="3657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09FAA9-33D0-95EB-636F-9A168C343765}"/>
                </a:ext>
              </a:extLst>
            </p:cNvPr>
            <p:cNvSpPr txBox="1"/>
            <p:nvPr/>
          </p:nvSpPr>
          <p:spPr>
            <a:xfrm>
              <a:off x="4555035" y="5758572"/>
              <a:ext cx="3397208" cy="646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15608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E9ED5"/>
                  </a:solidFill>
                </a:rPr>
                <a:t>Train Model</a:t>
              </a:r>
            </a:p>
            <a:p>
              <a:pPr algn="ctr"/>
              <a:r>
                <a:rPr lang="en-US" dirty="0"/>
                <a:t>Custom Training Loop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3CF0D8-24D7-9AA9-8164-C2621633D559}"/>
              </a:ext>
            </a:extLst>
          </p:cNvPr>
          <p:cNvGrpSpPr/>
          <p:nvPr/>
        </p:nvGrpSpPr>
        <p:grpSpPr>
          <a:xfrm>
            <a:off x="8267519" y="1964360"/>
            <a:ext cx="3316324" cy="4440542"/>
            <a:chOff x="8267519" y="1964360"/>
            <a:chExt cx="3316324" cy="44405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9DE90B-E88B-1CD7-B70D-40EC2F663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67519" y="1964360"/>
              <a:ext cx="3316324" cy="36576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D42DED-780C-6FDF-7B08-050CD95CCDA3}"/>
                </a:ext>
              </a:extLst>
            </p:cNvPr>
            <p:cNvSpPr txBox="1"/>
            <p:nvPr/>
          </p:nvSpPr>
          <p:spPr>
            <a:xfrm>
              <a:off x="8267519" y="5758571"/>
              <a:ext cx="3316324" cy="646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15608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E9ED5"/>
                  </a:solidFill>
                </a:rPr>
                <a:t>Evaluate Model</a:t>
              </a:r>
            </a:p>
            <a:p>
              <a:pPr algn="ctr"/>
              <a:r>
                <a:rPr lang="en-US" dirty="0"/>
                <a:t>30 runs, batch size 32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ACED69A-AD16-DFA0-EF64-D463F52F55B0}"/>
              </a:ext>
            </a:extLst>
          </p:cNvPr>
          <p:cNvGrpSpPr/>
          <p:nvPr/>
        </p:nvGrpSpPr>
        <p:grpSpPr>
          <a:xfrm>
            <a:off x="8267519" y="5018601"/>
            <a:ext cx="2426984" cy="659033"/>
            <a:chOff x="8267519" y="5018601"/>
            <a:chExt cx="2426984" cy="65903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B2B5317-10F1-9067-C37F-68C92374787B}"/>
                </a:ext>
              </a:extLst>
            </p:cNvPr>
            <p:cNvSpPr/>
            <p:nvPr/>
          </p:nvSpPr>
          <p:spPr>
            <a:xfrm>
              <a:off x="8267519" y="5416824"/>
              <a:ext cx="846664" cy="2051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F89121C2-8061-4FD7-74CE-B4DB61470F27}"/>
                </a:ext>
              </a:extLst>
            </p:cNvPr>
            <p:cNvSpPr/>
            <p:nvPr/>
          </p:nvSpPr>
          <p:spPr>
            <a:xfrm>
              <a:off x="9245768" y="5361148"/>
              <a:ext cx="1448735" cy="316486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AB204E-7216-212E-EE25-8D340D4F75B9}"/>
                </a:ext>
              </a:extLst>
            </p:cNvPr>
            <p:cNvSpPr txBox="1"/>
            <p:nvPr/>
          </p:nvSpPr>
          <p:spPr>
            <a:xfrm>
              <a:off x="9484049" y="5018601"/>
              <a:ext cx="1103244" cy="5232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15608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E9ED5"/>
                  </a:solidFill>
                </a:rPr>
                <a:t>Accuracy</a:t>
              </a:r>
            </a:p>
            <a:p>
              <a:pPr algn="ctr"/>
              <a:r>
                <a:rPr lang="en-US" sz="1400" dirty="0"/>
                <a:t>Mean &amp; SD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54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CBA2EA-EE71-261C-702C-86F0CA6250BF}"/>
              </a:ext>
            </a:extLst>
          </p:cNvPr>
          <p:cNvSpPr/>
          <p:nvPr/>
        </p:nvSpPr>
        <p:spPr>
          <a:xfrm>
            <a:off x="381000" y="457200"/>
            <a:ext cx="11430000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/>
              <a:t>Model Results </a:t>
            </a:r>
            <a:br>
              <a:rPr lang="en-US" sz="5600" b="1" dirty="0"/>
            </a:br>
            <a:r>
              <a:rPr lang="en-US" sz="5600" b="1" dirty="0"/>
              <a:t>and Discussion</a:t>
            </a:r>
          </a:p>
        </p:txBody>
      </p:sp>
    </p:spTree>
    <p:extLst>
      <p:ext uri="{BB962C8B-B14F-4D97-AF65-F5344CB8AC3E}">
        <p14:creationId xmlns:p14="http://schemas.microsoft.com/office/powerpoint/2010/main" val="2917184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8814F-29F8-6C45-5997-E8788A2FE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Compare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Content Placeholder 25">
            <a:extLst>
              <a:ext uri="{FF2B5EF4-FFF2-40B4-BE49-F238E27FC236}">
                <a16:creationId xmlns:a16="http://schemas.microsoft.com/office/drawing/2014/main" id="{CCF1A0E9-4EE2-134A-83B7-6851CBE70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5410339"/>
              </p:ext>
            </p:extLst>
          </p:nvPr>
        </p:nvGraphicFramePr>
        <p:xfrm>
          <a:off x="282322" y="1753152"/>
          <a:ext cx="10515600" cy="4582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4E55C396-8DE1-0AFA-1DDE-2E68D4E79F5E}"/>
              </a:ext>
            </a:extLst>
          </p:cNvPr>
          <p:cNvGrpSpPr/>
          <p:nvPr/>
        </p:nvGrpSpPr>
        <p:grpSpPr>
          <a:xfrm>
            <a:off x="1770888" y="6335828"/>
            <a:ext cx="3896833" cy="460772"/>
            <a:chOff x="2344478" y="6324235"/>
            <a:chExt cx="3896833" cy="460772"/>
          </a:xfrm>
        </p:grpSpPr>
        <p:sp>
          <p:nvSpPr>
            <p:cNvPr id="29" name="Left Bracket 28">
              <a:extLst>
                <a:ext uri="{FF2B5EF4-FFF2-40B4-BE49-F238E27FC236}">
                  <a16:creationId xmlns:a16="http://schemas.microsoft.com/office/drawing/2014/main" id="{EB02E07A-58D6-0A3B-8285-AC2A16BBF8AC}"/>
                </a:ext>
              </a:extLst>
            </p:cNvPr>
            <p:cNvSpPr/>
            <p:nvPr/>
          </p:nvSpPr>
          <p:spPr>
            <a:xfrm rot="16200000">
              <a:off x="4247175" y="4421538"/>
              <a:ext cx="91440" cy="3896833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DDAD927-E16E-2768-D2E3-432B73717B48}"/>
                </a:ext>
              </a:extLst>
            </p:cNvPr>
            <p:cNvSpPr txBox="1"/>
            <p:nvPr/>
          </p:nvSpPr>
          <p:spPr>
            <a:xfrm>
              <a:off x="2344478" y="6415675"/>
              <a:ext cx="3896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Standard ResNet50v2 CNN</a:t>
              </a:r>
            </a:p>
          </p:txBody>
        </p:sp>
      </p:grpSp>
      <p:sp>
        <p:nvSpPr>
          <p:cNvPr id="30" name="Left Bracket 29">
            <a:extLst>
              <a:ext uri="{FF2B5EF4-FFF2-40B4-BE49-F238E27FC236}">
                <a16:creationId xmlns:a16="http://schemas.microsoft.com/office/drawing/2014/main" id="{8DBEA379-1FA1-656A-2370-600B52AB5963}"/>
              </a:ext>
            </a:extLst>
          </p:cNvPr>
          <p:cNvSpPr/>
          <p:nvPr/>
        </p:nvSpPr>
        <p:spPr>
          <a:xfrm rot="16200000">
            <a:off x="8270395" y="4433131"/>
            <a:ext cx="91440" cy="389683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BFB512-D3A0-31FE-11C7-F23968B003B3}"/>
              </a:ext>
            </a:extLst>
          </p:cNvPr>
          <p:cNvSpPr txBox="1"/>
          <p:nvPr/>
        </p:nvSpPr>
        <p:spPr>
          <a:xfrm>
            <a:off x="6367689" y="6419922"/>
            <a:ext cx="389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DB-VAE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6308B2E-77A6-5A17-4958-AA9A2CA8F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454812"/>
              </p:ext>
            </p:extLst>
          </p:nvPr>
        </p:nvGraphicFramePr>
        <p:xfrm>
          <a:off x="9006990" y="1041594"/>
          <a:ext cx="2902688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1344">
                  <a:extLst>
                    <a:ext uri="{9D8B030D-6E8A-4147-A177-3AD203B41FA5}">
                      <a16:colId xmlns:a16="http://schemas.microsoft.com/office/drawing/2014/main" val="910702824"/>
                    </a:ext>
                  </a:extLst>
                </a:gridCol>
                <a:gridCol w="1451344">
                  <a:extLst>
                    <a:ext uri="{9D8B030D-6E8A-4147-A177-3AD203B41FA5}">
                      <a16:colId xmlns:a16="http://schemas.microsoft.com/office/drawing/2014/main" val="418726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 #s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Modification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200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1, 4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658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2, 5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Dataset Supplementation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27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3, 6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Artificial Image Generation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399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0305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8814F-29F8-6C45-5997-E8788A2FE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Dataset Supplementation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Content Placeholder 25">
            <a:extLst>
              <a:ext uri="{FF2B5EF4-FFF2-40B4-BE49-F238E27FC236}">
                <a16:creationId xmlns:a16="http://schemas.microsoft.com/office/drawing/2014/main" id="{CCF1A0E9-4EE2-134A-83B7-6851CBE70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0199855"/>
              </p:ext>
            </p:extLst>
          </p:nvPr>
        </p:nvGraphicFramePr>
        <p:xfrm>
          <a:off x="282322" y="1753152"/>
          <a:ext cx="10515600" cy="4582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4E55C396-8DE1-0AFA-1DDE-2E68D4E79F5E}"/>
              </a:ext>
            </a:extLst>
          </p:cNvPr>
          <p:cNvGrpSpPr/>
          <p:nvPr/>
        </p:nvGrpSpPr>
        <p:grpSpPr>
          <a:xfrm>
            <a:off x="1770888" y="6335828"/>
            <a:ext cx="3896833" cy="460772"/>
            <a:chOff x="2344478" y="6324235"/>
            <a:chExt cx="3896833" cy="460772"/>
          </a:xfrm>
        </p:grpSpPr>
        <p:sp>
          <p:nvSpPr>
            <p:cNvPr id="29" name="Left Bracket 28">
              <a:extLst>
                <a:ext uri="{FF2B5EF4-FFF2-40B4-BE49-F238E27FC236}">
                  <a16:creationId xmlns:a16="http://schemas.microsoft.com/office/drawing/2014/main" id="{EB02E07A-58D6-0A3B-8285-AC2A16BBF8AC}"/>
                </a:ext>
              </a:extLst>
            </p:cNvPr>
            <p:cNvSpPr/>
            <p:nvPr/>
          </p:nvSpPr>
          <p:spPr>
            <a:xfrm rot="16200000">
              <a:off x="4247175" y="4421538"/>
              <a:ext cx="91440" cy="3896833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DDAD927-E16E-2768-D2E3-432B73717B48}"/>
                </a:ext>
              </a:extLst>
            </p:cNvPr>
            <p:cNvSpPr txBox="1"/>
            <p:nvPr/>
          </p:nvSpPr>
          <p:spPr>
            <a:xfrm>
              <a:off x="2344478" y="6415675"/>
              <a:ext cx="3896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Standard ResNet50v2 CNN</a:t>
              </a:r>
            </a:p>
          </p:txBody>
        </p:sp>
      </p:grpSp>
      <p:sp>
        <p:nvSpPr>
          <p:cNvPr id="30" name="Left Bracket 29">
            <a:extLst>
              <a:ext uri="{FF2B5EF4-FFF2-40B4-BE49-F238E27FC236}">
                <a16:creationId xmlns:a16="http://schemas.microsoft.com/office/drawing/2014/main" id="{8DBEA379-1FA1-656A-2370-600B52AB5963}"/>
              </a:ext>
            </a:extLst>
          </p:cNvPr>
          <p:cNvSpPr/>
          <p:nvPr/>
        </p:nvSpPr>
        <p:spPr>
          <a:xfrm rot="16200000">
            <a:off x="8270395" y="4433131"/>
            <a:ext cx="91440" cy="389683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BFB512-D3A0-31FE-11C7-F23968B003B3}"/>
              </a:ext>
            </a:extLst>
          </p:cNvPr>
          <p:cNvSpPr txBox="1"/>
          <p:nvPr/>
        </p:nvSpPr>
        <p:spPr>
          <a:xfrm>
            <a:off x="6367689" y="6419922"/>
            <a:ext cx="389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DB-VAE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266058-F908-313C-4896-9B096329D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373643"/>
              </p:ext>
            </p:extLst>
          </p:nvPr>
        </p:nvGraphicFramePr>
        <p:xfrm>
          <a:off x="9006990" y="1041594"/>
          <a:ext cx="2902688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1344">
                  <a:extLst>
                    <a:ext uri="{9D8B030D-6E8A-4147-A177-3AD203B41FA5}">
                      <a16:colId xmlns:a16="http://schemas.microsoft.com/office/drawing/2014/main" val="910702824"/>
                    </a:ext>
                  </a:extLst>
                </a:gridCol>
                <a:gridCol w="1451344">
                  <a:extLst>
                    <a:ext uri="{9D8B030D-6E8A-4147-A177-3AD203B41FA5}">
                      <a16:colId xmlns:a16="http://schemas.microsoft.com/office/drawing/2014/main" val="418726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 #s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Modification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200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1, 4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E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E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658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2, 5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Dataset Supplementation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27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3, 6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Artificial Image Generation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399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467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8814F-29F8-6C45-5997-E8788A2FE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DB-VAE Resampling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Content Placeholder 25">
            <a:extLst>
              <a:ext uri="{FF2B5EF4-FFF2-40B4-BE49-F238E27FC236}">
                <a16:creationId xmlns:a16="http://schemas.microsoft.com/office/drawing/2014/main" id="{CCF1A0E9-4EE2-134A-83B7-6851CBE70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8603208"/>
              </p:ext>
            </p:extLst>
          </p:nvPr>
        </p:nvGraphicFramePr>
        <p:xfrm>
          <a:off x="282322" y="1753152"/>
          <a:ext cx="10515600" cy="4582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4E55C396-8DE1-0AFA-1DDE-2E68D4E79F5E}"/>
              </a:ext>
            </a:extLst>
          </p:cNvPr>
          <p:cNvGrpSpPr/>
          <p:nvPr/>
        </p:nvGrpSpPr>
        <p:grpSpPr>
          <a:xfrm>
            <a:off x="1770888" y="6335828"/>
            <a:ext cx="3896833" cy="460772"/>
            <a:chOff x="2344478" y="6324235"/>
            <a:chExt cx="3896833" cy="460772"/>
          </a:xfrm>
        </p:grpSpPr>
        <p:sp>
          <p:nvSpPr>
            <p:cNvPr id="29" name="Left Bracket 28">
              <a:extLst>
                <a:ext uri="{FF2B5EF4-FFF2-40B4-BE49-F238E27FC236}">
                  <a16:creationId xmlns:a16="http://schemas.microsoft.com/office/drawing/2014/main" id="{EB02E07A-58D6-0A3B-8285-AC2A16BBF8AC}"/>
                </a:ext>
              </a:extLst>
            </p:cNvPr>
            <p:cNvSpPr/>
            <p:nvPr/>
          </p:nvSpPr>
          <p:spPr>
            <a:xfrm rot="16200000">
              <a:off x="4247175" y="4421538"/>
              <a:ext cx="91440" cy="3896833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DDAD927-E16E-2768-D2E3-432B73717B48}"/>
                </a:ext>
              </a:extLst>
            </p:cNvPr>
            <p:cNvSpPr txBox="1"/>
            <p:nvPr/>
          </p:nvSpPr>
          <p:spPr>
            <a:xfrm>
              <a:off x="2344478" y="6415675"/>
              <a:ext cx="3896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Standard ResNet50v2 CNN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4AC92B7-7926-A2C4-8142-6F2C71C929D9}"/>
              </a:ext>
            </a:extLst>
          </p:cNvPr>
          <p:cNvGrpSpPr/>
          <p:nvPr/>
        </p:nvGrpSpPr>
        <p:grpSpPr>
          <a:xfrm>
            <a:off x="6367689" y="6335828"/>
            <a:ext cx="3896842" cy="453426"/>
            <a:chOff x="6941279" y="6324235"/>
            <a:chExt cx="3896842" cy="453426"/>
          </a:xfrm>
        </p:grpSpPr>
        <p:sp>
          <p:nvSpPr>
            <p:cNvPr id="30" name="Left Bracket 29">
              <a:extLst>
                <a:ext uri="{FF2B5EF4-FFF2-40B4-BE49-F238E27FC236}">
                  <a16:creationId xmlns:a16="http://schemas.microsoft.com/office/drawing/2014/main" id="{8DBEA379-1FA1-656A-2370-600B52AB5963}"/>
                </a:ext>
              </a:extLst>
            </p:cNvPr>
            <p:cNvSpPr/>
            <p:nvPr/>
          </p:nvSpPr>
          <p:spPr>
            <a:xfrm rot="16200000">
              <a:off x="8843985" y="4421538"/>
              <a:ext cx="91440" cy="3896833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BFB512-D3A0-31FE-11C7-F23968B003B3}"/>
                </a:ext>
              </a:extLst>
            </p:cNvPr>
            <p:cNvSpPr txBox="1"/>
            <p:nvPr/>
          </p:nvSpPr>
          <p:spPr>
            <a:xfrm>
              <a:off x="6941279" y="6408329"/>
              <a:ext cx="3896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DB-VAE</a:t>
              </a:r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1528F00-2973-22F1-143F-392C5B589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60970"/>
              </p:ext>
            </p:extLst>
          </p:nvPr>
        </p:nvGraphicFramePr>
        <p:xfrm>
          <a:off x="9006990" y="1041594"/>
          <a:ext cx="2902688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1344">
                  <a:extLst>
                    <a:ext uri="{9D8B030D-6E8A-4147-A177-3AD203B41FA5}">
                      <a16:colId xmlns:a16="http://schemas.microsoft.com/office/drawing/2014/main" val="910702824"/>
                    </a:ext>
                  </a:extLst>
                </a:gridCol>
                <a:gridCol w="1451344">
                  <a:extLst>
                    <a:ext uri="{9D8B030D-6E8A-4147-A177-3AD203B41FA5}">
                      <a16:colId xmlns:a16="http://schemas.microsoft.com/office/drawing/2014/main" val="418726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 #s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Modification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200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1, 4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658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2, 5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Dataset Supplementation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27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3, 6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Artificial Image Generation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39946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DDDECBD-3B90-A9C4-EFFA-09A06CAB0841}"/>
              </a:ext>
            </a:extLst>
          </p:cNvPr>
          <p:cNvSpPr/>
          <p:nvPr/>
        </p:nvSpPr>
        <p:spPr>
          <a:xfrm>
            <a:off x="1728641" y="2275367"/>
            <a:ext cx="3981326" cy="399906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092F11-5653-3B78-60B0-1D6A472F16CA}"/>
              </a:ext>
            </a:extLst>
          </p:cNvPr>
          <p:cNvSpPr/>
          <p:nvPr/>
        </p:nvSpPr>
        <p:spPr>
          <a:xfrm>
            <a:off x="6325442" y="2275367"/>
            <a:ext cx="3981326" cy="39990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77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8814F-29F8-6C45-5997-E8788A2FE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DB-VAE Resampling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Content Placeholder 25">
            <a:extLst>
              <a:ext uri="{FF2B5EF4-FFF2-40B4-BE49-F238E27FC236}">
                <a16:creationId xmlns:a16="http://schemas.microsoft.com/office/drawing/2014/main" id="{CCF1A0E9-4EE2-134A-83B7-6851CBE70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8494155"/>
              </p:ext>
            </p:extLst>
          </p:nvPr>
        </p:nvGraphicFramePr>
        <p:xfrm>
          <a:off x="282322" y="1753152"/>
          <a:ext cx="10515600" cy="4582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4E55C396-8DE1-0AFA-1DDE-2E68D4E79F5E}"/>
              </a:ext>
            </a:extLst>
          </p:cNvPr>
          <p:cNvGrpSpPr/>
          <p:nvPr/>
        </p:nvGrpSpPr>
        <p:grpSpPr>
          <a:xfrm>
            <a:off x="1770888" y="6335828"/>
            <a:ext cx="3896833" cy="460772"/>
            <a:chOff x="2344478" y="6324235"/>
            <a:chExt cx="3896833" cy="460772"/>
          </a:xfrm>
        </p:grpSpPr>
        <p:sp>
          <p:nvSpPr>
            <p:cNvPr id="29" name="Left Bracket 28">
              <a:extLst>
                <a:ext uri="{FF2B5EF4-FFF2-40B4-BE49-F238E27FC236}">
                  <a16:creationId xmlns:a16="http://schemas.microsoft.com/office/drawing/2014/main" id="{EB02E07A-58D6-0A3B-8285-AC2A16BBF8AC}"/>
                </a:ext>
              </a:extLst>
            </p:cNvPr>
            <p:cNvSpPr/>
            <p:nvPr/>
          </p:nvSpPr>
          <p:spPr>
            <a:xfrm rot="16200000">
              <a:off x="4247175" y="4421538"/>
              <a:ext cx="91440" cy="3896833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DDAD927-E16E-2768-D2E3-432B73717B48}"/>
                </a:ext>
              </a:extLst>
            </p:cNvPr>
            <p:cNvSpPr txBox="1"/>
            <p:nvPr/>
          </p:nvSpPr>
          <p:spPr>
            <a:xfrm>
              <a:off x="2344478" y="6415675"/>
              <a:ext cx="3896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Standard ResNet50v2 CNN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4AC92B7-7926-A2C4-8142-6F2C71C929D9}"/>
              </a:ext>
            </a:extLst>
          </p:cNvPr>
          <p:cNvGrpSpPr/>
          <p:nvPr/>
        </p:nvGrpSpPr>
        <p:grpSpPr>
          <a:xfrm>
            <a:off x="6367689" y="6335828"/>
            <a:ext cx="3896842" cy="453426"/>
            <a:chOff x="6941279" y="6324235"/>
            <a:chExt cx="3896842" cy="453426"/>
          </a:xfrm>
        </p:grpSpPr>
        <p:sp>
          <p:nvSpPr>
            <p:cNvPr id="30" name="Left Bracket 29">
              <a:extLst>
                <a:ext uri="{FF2B5EF4-FFF2-40B4-BE49-F238E27FC236}">
                  <a16:creationId xmlns:a16="http://schemas.microsoft.com/office/drawing/2014/main" id="{8DBEA379-1FA1-656A-2370-600B52AB5963}"/>
                </a:ext>
              </a:extLst>
            </p:cNvPr>
            <p:cNvSpPr/>
            <p:nvPr/>
          </p:nvSpPr>
          <p:spPr>
            <a:xfrm rot="16200000">
              <a:off x="8843985" y="4421538"/>
              <a:ext cx="91440" cy="3896833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BFB512-D3A0-31FE-11C7-F23968B003B3}"/>
                </a:ext>
              </a:extLst>
            </p:cNvPr>
            <p:cNvSpPr txBox="1"/>
            <p:nvPr/>
          </p:nvSpPr>
          <p:spPr>
            <a:xfrm>
              <a:off x="6941279" y="6408329"/>
              <a:ext cx="3896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DB-VAE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BCA5AE4-3D45-0D7B-51A5-1CB2B906EAE9}"/>
              </a:ext>
            </a:extLst>
          </p:cNvPr>
          <p:cNvSpPr/>
          <p:nvPr/>
        </p:nvSpPr>
        <p:spPr>
          <a:xfrm>
            <a:off x="1728641" y="2275367"/>
            <a:ext cx="3981326" cy="399906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215B05-EC1D-452D-322C-E08C5021C192}"/>
              </a:ext>
            </a:extLst>
          </p:cNvPr>
          <p:cNvSpPr/>
          <p:nvPr/>
        </p:nvSpPr>
        <p:spPr>
          <a:xfrm>
            <a:off x="6325442" y="2275367"/>
            <a:ext cx="3981326" cy="39990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1528F00-2973-22F1-143F-392C5B5897A0}"/>
              </a:ext>
            </a:extLst>
          </p:cNvPr>
          <p:cNvGraphicFramePr>
            <a:graphicFrameLocks noGrp="1"/>
          </p:cNvGraphicFramePr>
          <p:nvPr/>
        </p:nvGraphicFramePr>
        <p:xfrm>
          <a:off x="9006990" y="1041594"/>
          <a:ext cx="2902688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1344">
                  <a:extLst>
                    <a:ext uri="{9D8B030D-6E8A-4147-A177-3AD203B41FA5}">
                      <a16:colId xmlns:a16="http://schemas.microsoft.com/office/drawing/2014/main" val="910702824"/>
                    </a:ext>
                  </a:extLst>
                </a:gridCol>
                <a:gridCol w="1451344">
                  <a:extLst>
                    <a:ext uri="{9D8B030D-6E8A-4147-A177-3AD203B41FA5}">
                      <a16:colId xmlns:a16="http://schemas.microsoft.com/office/drawing/2014/main" val="418726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 #s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Modification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200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1, 4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658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2, 5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Dataset Supplementation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27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3, 6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Artificial Image Generation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399461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9721EA0B-722C-5179-577C-68B86DFC7CAA}"/>
              </a:ext>
            </a:extLst>
          </p:cNvPr>
          <p:cNvGrpSpPr/>
          <p:nvPr/>
        </p:nvGrpSpPr>
        <p:grpSpPr>
          <a:xfrm>
            <a:off x="693683" y="2575034"/>
            <a:ext cx="7903779" cy="273262"/>
            <a:chOff x="693683" y="2575034"/>
            <a:chExt cx="7903779" cy="27326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25322F8-849D-EC3A-2B4C-4A5A90D73D2B}"/>
                </a:ext>
              </a:extLst>
            </p:cNvPr>
            <p:cNvCxnSpPr/>
            <p:nvPr/>
          </p:nvCxnSpPr>
          <p:spPr>
            <a:xfrm flipH="1">
              <a:off x="1408386" y="2697674"/>
              <a:ext cx="718907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E3A8CA-DC0D-1EB0-64B8-153798D8AC9D}"/>
                </a:ext>
              </a:extLst>
            </p:cNvPr>
            <p:cNvSpPr/>
            <p:nvPr/>
          </p:nvSpPr>
          <p:spPr>
            <a:xfrm>
              <a:off x="693683" y="2575034"/>
              <a:ext cx="619955" cy="2732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3448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EF17C-17B7-99B2-9F52-1EDC5C51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Research Significance</a:t>
            </a:r>
            <a:endParaRPr lang="en-US" sz="4800" dirty="0">
              <a:solidFill>
                <a:srgbClr val="0E9ED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72105F7-7575-CEF0-B519-CA997AC981A6}"/>
              </a:ext>
            </a:extLst>
          </p:cNvPr>
          <p:cNvSpPr>
            <a:spLocks noChangeAspect="1"/>
          </p:cNvSpPr>
          <p:nvPr/>
        </p:nvSpPr>
        <p:spPr>
          <a:xfrm>
            <a:off x="330075" y="2597313"/>
            <a:ext cx="3139047" cy="3139047"/>
          </a:xfrm>
          <a:custGeom>
            <a:avLst/>
            <a:gdLst>
              <a:gd name="connsiteX0" fmla="*/ 0 w 2650891"/>
              <a:gd name="connsiteY0" fmla="*/ 1325446 h 2650891"/>
              <a:gd name="connsiteX1" fmla="*/ 1325446 w 2650891"/>
              <a:gd name="connsiteY1" fmla="*/ 0 h 2650891"/>
              <a:gd name="connsiteX2" fmla="*/ 2650892 w 2650891"/>
              <a:gd name="connsiteY2" fmla="*/ 1325446 h 2650891"/>
              <a:gd name="connsiteX3" fmla="*/ 1325446 w 2650891"/>
              <a:gd name="connsiteY3" fmla="*/ 2650892 h 2650891"/>
              <a:gd name="connsiteX4" fmla="*/ 0 w 2650891"/>
              <a:gd name="connsiteY4" fmla="*/ 1325446 h 265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0891" h="2650891">
                <a:moveTo>
                  <a:pt x="0" y="1325446"/>
                </a:moveTo>
                <a:cubicBezTo>
                  <a:pt x="0" y="593422"/>
                  <a:pt x="593422" y="0"/>
                  <a:pt x="1325446" y="0"/>
                </a:cubicBezTo>
                <a:cubicBezTo>
                  <a:pt x="2057470" y="0"/>
                  <a:pt x="2650892" y="593422"/>
                  <a:pt x="2650892" y="1325446"/>
                </a:cubicBezTo>
                <a:cubicBezTo>
                  <a:pt x="2650892" y="2057470"/>
                  <a:pt x="2057470" y="2650892"/>
                  <a:pt x="1325446" y="2650892"/>
                </a:cubicBezTo>
                <a:cubicBezTo>
                  <a:pt x="593422" y="2650892"/>
                  <a:pt x="0" y="2057470"/>
                  <a:pt x="0" y="1325446"/>
                </a:cubicBezTo>
                <a:close/>
              </a:path>
            </a:pathLst>
          </a:custGeom>
          <a:solidFill>
            <a:srgbClr val="15608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3614" tIns="413614" rIns="413614" bIns="413614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kern="1200" dirty="0"/>
              <a:t>High Prevalence of Skin </a:t>
            </a:r>
            <a:r>
              <a:rPr lang="en-US" sz="2900" dirty="0"/>
              <a:t>C</a:t>
            </a:r>
            <a:r>
              <a:rPr lang="en-US" sz="2900" kern="1200" dirty="0"/>
              <a:t>ancer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A8F8A00-50CE-F1B1-148E-BB080E10F62E}"/>
              </a:ext>
            </a:extLst>
          </p:cNvPr>
          <p:cNvSpPr>
            <a:spLocks noChangeAspect="1"/>
          </p:cNvSpPr>
          <p:nvPr/>
        </p:nvSpPr>
        <p:spPr>
          <a:xfrm>
            <a:off x="3533665" y="3742696"/>
            <a:ext cx="1097280" cy="1097280"/>
          </a:xfrm>
          <a:custGeom>
            <a:avLst/>
            <a:gdLst>
              <a:gd name="connsiteX0" fmla="*/ 203798 w 1537517"/>
              <a:gd name="connsiteY0" fmla="*/ 587947 h 1537517"/>
              <a:gd name="connsiteX1" fmla="*/ 587947 w 1537517"/>
              <a:gd name="connsiteY1" fmla="*/ 587947 h 1537517"/>
              <a:gd name="connsiteX2" fmla="*/ 587947 w 1537517"/>
              <a:gd name="connsiteY2" fmla="*/ 203798 h 1537517"/>
              <a:gd name="connsiteX3" fmla="*/ 949570 w 1537517"/>
              <a:gd name="connsiteY3" fmla="*/ 203798 h 1537517"/>
              <a:gd name="connsiteX4" fmla="*/ 949570 w 1537517"/>
              <a:gd name="connsiteY4" fmla="*/ 587947 h 1537517"/>
              <a:gd name="connsiteX5" fmla="*/ 1333719 w 1537517"/>
              <a:gd name="connsiteY5" fmla="*/ 587947 h 1537517"/>
              <a:gd name="connsiteX6" fmla="*/ 1333719 w 1537517"/>
              <a:gd name="connsiteY6" fmla="*/ 949570 h 1537517"/>
              <a:gd name="connsiteX7" fmla="*/ 949570 w 1537517"/>
              <a:gd name="connsiteY7" fmla="*/ 949570 h 1537517"/>
              <a:gd name="connsiteX8" fmla="*/ 949570 w 1537517"/>
              <a:gd name="connsiteY8" fmla="*/ 1333719 h 1537517"/>
              <a:gd name="connsiteX9" fmla="*/ 587947 w 1537517"/>
              <a:gd name="connsiteY9" fmla="*/ 1333719 h 1537517"/>
              <a:gd name="connsiteX10" fmla="*/ 587947 w 1537517"/>
              <a:gd name="connsiteY10" fmla="*/ 949570 h 1537517"/>
              <a:gd name="connsiteX11" fmla="*/ 203798 w 1537517"/>
              <a:gd name="connsiteY11" fmla="*/ 949570 h 1537517"/>
              <a:gd name="connsiteX12" fmla="*/ 203798 w 1537517"/>
              <a:gd name="connsiteY12" fmla="*/ 587947 h 153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37517" h="1537517">
                <a:moveTo>
                  <a:pt x="203798" y="587947"/>
                </a:moveTo>
                <a:lnTo>
                  <a:pt x="587947" y="587947"/>
                </a:lnTo>
                <a:lnTo>
                  <a:pt x="587947" y="203798"/>
                </a:lnTo>
                <a:lnTo>
                  <a:pt x="949570" y="203798"/>
                </a:lnTo>
                <a:lnTo>
                  <a:pt x="949570" y="587947"/>
                </a:lnTo>
                <a:lnTo>
                  <a:pt x="1333719" y="587947"/>
                </a:lnTo>
                <a:lnTo>
                  <a:pt x="1333719" y="949570"/>
                </a:lnTo>
                <a:lnTo>
                  <a:pt x="949570" y="949570"/>
                </a:lnTo>
                <a:lnTo>
                  <a:pt x="949570" y="1333719"/>
                </a:lnTo>
                <a:lnTo>
                  <a:pt x="587947" y="1333719"/>
                </a:lnTo>
                <a:lnTo>
                  <a:pt x="587947" y="949570"/>
                </a:lnTo>
                <a:lnTo>
                  <a:pt x="203798" y="949570"/>
                </a:lnTo>
                <a:lnTo>
                  <a:pt x="203798" y="587947"/>
                </a:lnTo>
                <a:close/>
              </a:path>
            </a:pathLst>
          </a:custGeom>
          <a:solidFill>
            <a:srgbClr val="0E9ED5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798" tIns="587947" rIns="203798" bIns="587947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600" kern="1200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FABDA17-EB87-0762-9CBA-5B349C78FB02}"/>
              </a:ext>
            </a:extLst>
          </p:cNvPr>
          <p:cNvSpPr>
            <a:spLocks noChangeAspect="1"/>
          </p:cNvSpPr>
          <p:nvPr/>
        </p:nvSpPr>
        <p:spPr>
          <a:xfrm>
            <a:off x="4634963" y="2597313"/>
            <a:ext cx="3139048" cy="3139048"/>
          </a:xfrm>
          <a:custGeom>
            <a:avLst/>
            <a:gdLst>
              <a:gd name="connsiteX0" fmla="*/ 0 w 2650891"/>
              <a:gd name="connsiteY0" fmla="*/ 1325446 h 2650891"/>
              <a:gd name="connsiteX1" fmla="*/ 1325446 w 2650891"/>
              <a:gd name="connsiteY1" fmla="*/ 0 h 2650891"/>
              <a:gd name="connsiteX2" fmla="*/ 2650892 w 2650891"/>
              <a:gd name="connsiteY2" fmla="*/ 1325446 h 2650891"/>
              <a:gd name="connsiteX3" fmla="*/ 1325446 w 2650891"/>
              <a:gd name="connsiteY3" fmla="*/ 2650892 h 2650891"/>
              <a:gd name="connsiteX4" fmla="*/ 0 w 2650891"/>
              <a:gd name="connsiteY4" fmla="*/ 1325446 h 265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0891" h="2650891">
                <a:moveTo>
                  <a:pt x="0" y="1325446"/>
                </a:moveTo>
                <a:cubicBezTo>
                  <a:pt x="0" y="593422"/>
                  <a:pt x="593422" y="0"/>
                  <a:pt x="1325446" y="0"/>
                </a:cubicBezTo>
                <a:cubicBezTo>
                  <a:pt x="2057470" y="0"/>
                  <a:pt x="2650892" y="593422"/>
                  <a:pt x="2650892" y="1325446"/>
                </a:cubicBezTo>
                <a:cubicBezTo>
                  <a:pt x="2650892" y="2057470"/>
                  <a:pt x="2057470" y="2650892"/>
                  <a:pt x="1325446" y="2650892"/>
                </a:cubicBezTo>
                <a:cubicBezTo>
                  <a:pt x="593422" y="2650892"/>
                  <a:pt x="0" y="2057470"/>
                  <a:pt x="0" y="1325446"/>
                </a:cubicBezTo>
                <a:close/>
              </a:path>
            </a:pathLst>
          </a:custGeom>
          <a:solidFill>
            <a:srgbClr val="15608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3614" tIns="413614" rIns="413614" bIns="413614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kern="1200" dirty="0"/>
              <a:t>Global Dermatologist Shortage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06D836C-B9AA-7EE6-9AD3-D1AB9B9DC8EB}"/>
              </a:ext>
            </a:extLst>
          </p:cNvPr>
          <p:cNvSpPr>
            <a:spLocks noChangeAspect="1"/>
          </p:cNvSpPr>
          <p:nvPr/>
        </p:nvSpPr>
        <p:spPr>
          <a:xfrm>
            <a:off x="7806282" y="3742696"/>
            <a:ext cx="1097280" cy="1097280"/>
          </a:xfrm>
          <a:custGeom>
            <a:avLst/>
            <a:gdLst>
              <a:gd name="connsiteX0" fmla="*/ 203798 w 1537517"/>
              <a:gd name="connsiteY0" fmla="*/ 316729 h 1537517"/>
              <a:gd name="connsiteX1" fmla="*/ 1333719 w 1537517"/>
              <a:gd name="connsiteY1" fmla="*/ 316729 h 1537517"/>
              <a:gd name="connsiteX2" fmla="*/ 1333719 w 1537517"/>
              <a:gd name="connsiteY2" fmla="*/ 678353 h 1537517"/>
              <a:gd name="connsiteX3" fmla="*/ 203798 w 1537517"/>
              <a:gd name="connsiteY3" fmla="*/ 678353 h 1537517"/>
              <a:gd name="connsiteX4" fmla="*/ 203798 w 1537517"/>
              <a:gd name="connsiteY4" fmla="*/ 316729 h 1537517"/>
              <a:gd name="connsiteX5" fmla="*/ 203798 w 1537517"/>
              <a:gd name="connsiteY5" fmla="*/ 859164 h 1537517"/>
              <a:gd name="connsiteX6" fmla="*/ 1333719 w 1537517"/>
              <a:gd name="connsiteY6" fmla="*/ 859164 h 1537517"/>
              <a:gd name="connsiteX7" fmla="*/ 1333719 w 1537517"/>
              <a:gd name="connsiteY7" fmla="*/ 1220788 h 1537517"/>
              <a:gd name="connsiteX8" fmla="*/ 203798 w 1537517"/>
              <a:gd name="connsiteY8" fmla="*/ 1220788 h 1537517"/>
              <a:gd name="connsiteX9" fmla="*/ 203798 w 1537517"/>
              <a:gd name="connsiteY9" fmla="*/ 859164 h 153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7517" h="1537517">
                <a:moveTo>
                  <a:pt x="203798" y="316729"/>
                </a:moveTo>
                <a:lnTo>
                  <a:pt x="1333719" y="316729"/>
                </a:lnTo>
                <a:lnTo>
                  <a:pt x="1333719" y="678353"/>
                </a:lnTo>
                <a:lnTo>
                  <a:pt x="203798" y="678353"/>
                </a:lnTo>
                <a:lnTo>
                  <a:pt x="203798" y="316729"/>
                </a:lnTo>
                <a:close/>
                <a:moveTo>
                  <a:pt x="203798" y="859164"/>
                </a:moveTo>
                <a:lnTo>
                  <a:pt x="1333719" y="859164"/>
                </a:lnTo>
                <a:lnTo>
                  <a:pt x="1333719" y="1220788"/>
                </a:lnTo>
                <a:lnTo>
                  <a:pt x="203798" y="1220788"/>
                </a:lnTo>
                <a:lnTo>
                  <a:pt x="203798" y="859164"/>
                </a:lnTo>
                <a:close/>
              </a:path>
            </a:pathLst>
          </a:custGeom>
          <a:solidFill>
            <a:srgbClr val="0E9ED5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798" tIns="316729" rIns="203798" bIns="316729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600" kern="1200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C04F2A2-6896-9820-5835-8EF194060BE5}"/>
              </a:ext>
            </a:extLst>
          </p:cNvPr>
          <p:cNvSpPr>
            <a:spLocks noChangeAspect="1"/>
          </p:cNvSpPr>
          <p:nvPr/>
        </p:nvSpPr>
        <p:spPr>
          <a:xfrm>
            <a:off x="8935834" y="2597312"/>
            <a:ext cx="3139048" cy="3139048"/>
          </a:xfrm>
          <a:custGeom>
            <a:avLst/>
            <a:gdLst>
              <a:gd name="connsiteX0" fmla="*/ 0 w 2650891"/>
              <a:gd name="connsiteY0" fmla="*/ 1325446 h 2650891"/>
              <a:gd name="connsiteX1" fmla="*/ 1325446 w 2650891"/>
              <a:gd name="connsiteY1" fmla="*/ 0 h 2650891"/>
              <a:gd name="connsiteX2" fmla="*/ 2650892 w 2650891"/>
              <a:gd name="connsiteY2" fmla="*/ 1325446 h 2650891"/>
              <a:gd name="connsiteX3" fmla="*/ 1325446 w 2650891"/>
              <a:gd name="connsiteY3" fmla="*/ 2650892 h 2650891"/>
              <a:gd name="connsiteX4" fmla="*/ 0 w 2650891"/>
              <a:gd name="connsiteY4" fmla="*/ 1325446 h 265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0891" h="2650891">
                <a:moveTo>
                  <a:pt x="0" y="1325446"/>
                </a:moveTo>
                <a:cubicBezTo>
                  <a:pt x="0" y="593422"/>
                  <a:pt x="593422" y="0"/>
                  <a:pt x="1325446" y="0"/>
                </a:cubicBezTo>
                <a:cubicBezTo>
                  <a:pt x="2057470" y="0"/>
                  <a:pt x="2650892" y="593422"/>
                  <a:pt x="2650892" y="1325446"/>
                </a:cubicBezTo>
                <a:cubicBezTo>
                  <a:pt x="2650892" y="2057470"/>
                  <a:pt x="2057470" y="2650892"/>
                  <a:pt x="1325446" y="2650892"/>
                </a:cubicBezTo>
                <a:cubicBezTo>
                  <a:pt x="593422" y="2650892"/>
                  <a:pt x="0" y="2057470"/>
                  <a:pt x="0" y="1325446"/>
                </a:cubicBezTo>
                <a:close/>
              </a:path>
            </a:pathLst>
          </a:custGeom>
          <a:solidFill>
            <a:srgbClr val="15608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3614" tIns="413614" rIns="413614" bIns="413614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kern="1200" dirty="0"/>
              <a:t>Rise of Telemedicine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00F062-FEEA-5F78-D6AC-620644D1FAD4}"/>
              </a:ext>
            </a:extLst>
          </p:cNvPr>
          <p:cNvSpPr txBox="1"/>
          <p:nvPr/>
        </p:nvSpPr>
        <p:spPr>
          <a:xfrm>
            <a:off x="1989025" y="6450256"/>
            <a:ext cx="821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da-DK" sz="1400" dirty="0"/>
              <a:t>Li et al., 2022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576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Content Placeholder 25">
            <a:extLst>
              <a:ext uri="{FF2B5EF4-FFF2-40B4-BE49-F238E27FC236}">
                <a16:creationId xmlns:a16="http://schemas.microsoft.com/office/drawing/2014/main" id="{CCF1A0E9-4EE2-134A-83B7-6851CBE70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442539"/>
              </p:ext>
            </p:extLst>
          </p:nvPr>
        </p:nvGraphicFramePr>
        <p:xfrm>
          <a:off x="282322" y="1753152"/>
          <a:ext cx="10515600" cy="4582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4E55C396-8DE1-0AFA-1DDE-2E68D4E79F5E}"/>
              </a:ext>
            </a:extLst>
          </p:cNvPr>
          <p:cNvGrpSpPr/>
          <p:nvPr/>
        </p:nvGrpSpPr>
        <p:grpSpPr>
          <a:xfrm>
            <a:off x="1770888" y="6335828"/>
            <a:ext cx="3896833" cy="460772"/>
            <a:chOff x="2344478" y="6324235"/>
            <a:chExt cx="3896833" cy="460772"/>
          </a:xfrm>
        </p:grpSpPr>
        <p:sp>
          <p:nvSpPr>
            <p:cNvPr id="29" name="Left Bracket 28">
              <a:extLst>
                <a:ext uri="{FF2B5EF4-FFF2-40B4-BE49-F238E27FC236}">
                  <a16:creationId xmlns:a16="http://schemas.microsoft.com/office/drawing/2014/main" id="{EB02E07A-58D6-0A3B-8285-AC2A16BBF8AC}"/>
                </a:ext>
              </a:extLst>
            </p:cNvPr>
            <p:cNvSpPr/>
            <p:nvPr/>
          </p:nvSpPr>
          <p:spPr>
            <a:xfrm rot="16200000">
              <a:off x="4247175" y="4421538"/>
              <a:ext cx="91440" cy="3896833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DDAD927-E16E-2768-D2E3-432B73717B48}"/>
                </a:ext>
              </a:extLst>
            </p:cNvPr>
            <p:cNvSpPr txBox="1"/>
            <p:nvPr/>
          </p:nvSpPr>
          <p:spPr>
            <a:xfrm>
              <a:off x="2344478" y="6415675"/>
              <a:ext cx="3896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Standard ResNet50v2 CNN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4AC92B7-7926-A2C4-8142-6F2C71C929D9}"/>
              </a:ext>
            </a:extLst>
          </p:cNvPr>
          <p:cNvGrpSpPr/>
          <p:nvPr/>
        </p:nvGrpSpPr>
        <p:grpSpPr>
          <a:xfrm>
            <a:off x="6367689" y="6335828"/>
            <a:ext cx="3896842" cy="453426"/>
            <a:chOff x="6941279" y="6324235"/>
            <a:chExt cx="3896842" cy="453426"/>
          </a:xfrm>
        </p:grpSpPr>
        <p:sp>
          <p:nvSpPr>
            <p:cNvPr id="30" name="Left Bracket 29">
              <a:extLst>
                <a:ext uri="{FF2B5EF4-FFF2-40B4-BE49-F238E27FC236}">
                  <a16:creationId xmlns:a16="http://schemas.microsoft.com/office/drawing/2014/main" id="{8DBEA379-1FA1-656A-2370-600B52AB5963}"/>
                </a:ext>
              </a:extLst>
            </p:cNvPr>
            <p:cNvSpPr/>
            <p:nvPr/>
          </p:nvSpPr>
          <p:spPr>
            <a:xfrm rot="16200000">
              <a:off x="8843985" y="4421538"/>
              <a:ext cx="91440" cy="3896833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BFB512-D3A0-31FE-11C7-F23968B003B3}"/>
                </a:ext>
              </a:extLst>
            </p:cNvPr>
            <p:cNvSpPr txBox="1"/>
            <p:nvPr/>
          </p:nvSpPr>
          <p:spPr>
            <a:xfrm>
              <a:off x="6941279" y="6408329"/>
              <a:ext cx="3896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DB-VAE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76A0202C-89C0-E4DC-B5B1-7644D8095352}"/>
              </a:ext>
            </a:extLst>
          </p:cNvPr>
          <p:cNvSpPr txBox="1">
            <a:spLocks/>
          </p:cNvSpPr>
          <p:nvPr/>
        </p:nvSpPr>
        <p:spPr>
          <a:xfrm>
            <a:off x="1156851" y="637762"/>
            <a:ext cx="9888496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Artificial Image Generation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BCBA7B7-3141-2CFE-1E5A-316017ADE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581208"/>
              </p:ext>
            </p:extLst>
          </p:nvPr>
        </p:nvGraphicFramePr>
        <p:xfrm>
          <a:off x="9006990" y="1041594"/>
          <a:ext cx="2902688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1344">
                  <a:extLst>
                    <a:ext uri="{9D8B030D-6E8A-4147-A177-3AD203B41FA5}">
                      <a16:colId xmlns:a16="http://schemas.microsoft.com/office/drawing/2014/main" val="910702824"/>
                    </a:ext>
                  </a:extLst>
                </a:gridCol>
                <a:gridCol w="1451344">
                  <a:extLst>
                    <a:ext uri="{9D8B030D-6E8A-4147-A177-3AD203B41FA5}">
                      <a16:colId xmlns:a16="http://schemas.microsoft.com/office/drawing/2014/main" val="418726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 #s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Modification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200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1, 4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E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E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658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2, 5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Dataset Supplementation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278151"/>
                  </a:ext>
                </a:extLst>
              </a:tr>
              <a:tr h="2462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3, 6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Artificial Image Generation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399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871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8814F-29F8-6C45-5997-E8788A2FE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Combination Model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Content Placeholder 25">
            <a:extLst>
              <a:ext uri="{FF2B5EF4-FFF2-40B4-BE49-F238E27FC236}">
                <a16:creationId xmlns:a16="http://schemas.microsoft.com/office/drawing/2014/main" id="{CCF1A0E9-4EE2-134A-83B7-6851CBE70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3703212"/>
              </p:ext>
            </p:extLst>
          </p:nvPr>
        </p:nvGraphicFramePr>
        <p:xfrm>
          <a:off x="838195" y="1766137"/>
          <a:ext cx="10515600" cy="4582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Left Bracket 28">
            <a:extLst>
              <a:ext uri="{FF2B5EF4-FFF2-40B4-BE49-F238E27FC236}">
                <a16:creationId xmlns:a16="http://schemas.microsoft.com/office/drawing/2014/main" id="{EB02E07A-58D6-0A3B-8285-AC2A16BBF8AC}"/>
              </a:ext>
            </a:extLst>
          </p:cNvPr>
          <p:cNvSpPr/>
          <p:nvPr/>
        </p:nvSpPr>
        <p:spPr>
          <a:xfrm rot="16200000">
            <a:off x="4247175" y="4421538"/>
            <a:ext cx="91440" cy="389683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>
            <a:extLst>
              <a:ext uri="{FF2B5EF4-FFF2-40B4-BE49-F238E27FC236}">
                <a16:creationId xmlns:a16="http://schemas.microsoft.com/office/drawing/2014/main" id="{8DBEA379-1FA1-656A-2370-600B52AB5963}"/>
              </a:ext>
            </a:extLst>
          </p:cNvPr>
          <p:cNvSpPr/>
          <p:nvPr/>
        </p:nvSpPr>
        <p:spPr>
          <a:xfrm rot="16200000">
            <a:off x="8843985" y="4421538"/>
            <a:ext cx="91440" cy="389683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AD927-E16E-2768-D2E3-432B73717B48}"/>
              </a:ext>
            </a:extLst>
          </p:cNvPr>
          <p:cNvSpPr txBox="1"/>
          <p:nvPr/>
        </p:nvSpPr>
        <p:spPr>
          <a:xfrm>
            <a:off x="2344478" y="6415675"/>
            <a:ext cx="389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Standard ResNet50v2 CNN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BFB512-D3A0-31FE-11C7-F23968B003B3}"/>
              </a:ext>
            </a:extLst>
          </p:cNvPr>
          <p:cNvSpPr txBox="1"/>
          <p:nvPr/>
        </p:nvSpPr>
        <p:spPr>
          <a:xfrm>
            <a:off x="6941279" y="6408329"/>
            <a:ext cx="389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DB-VAE</a:t>
            </a: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3D1E0650-0E11-307B-B5F3-ACE05B9BFA83}"/>
              </a:ext>
            </a:extLst>
          </p:cNvPr>
          <p:cNvSpPr/>
          <p:nvPr/>
        </p:nvSpPr>
        <p:spPr>
          <a:xfrm>
            <a:off x="6095994" y="4364761"/>
            <a:ext cx="934463" cy="49431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ArGI</a:t>
            </a:r>
            <a:endParaRPr lang="en-US" sz="1400" b="1" dirty="0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00A890D8-F854-71CE-172C-B4423203F5BB}"/>
              </a:ext>
            </a:extLst>
          </p:cNvPr>
          <p:cNvSpPr/>
          <p:nvPr/>
        </p:nvSpPr>
        <p:spPr>
          <a:xfrm>
            <a:off x="10734940" y="4365303"/>
            <a:ext cx="941832" cy="493776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Combo</a:t>
            </a:r>
          </a:p>
        </p:txBody>
      </p:sp>
      <p:sp>
        <p:nvSpPr>
          <p:cNvPr id="3" name="Left Arrow 12">
            <a:extLst>
              <a:ext uri="{FF2B5EF4-FFF2-40B4-BE49-F238E27FC236}">
                <a16:creationId xmlns:a16="http://schemas.microsoft.com/office/drawing/2014/main" id="{CF354599-0D3A-0174-815E-399A61B1D222}"/>
              </a:ext>
            </a:extLst>
          </p:cNvPr>
          <p:cNvSpPr/>
          <p:nvPr/>
        </p:nvSpPr>
        <p:spPr>
          <a:xfrm>
            <a:off x="7650701" y="4364761"/>
            <a:ext cx="940406" cy="49431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DB-VAE</a:t>
            </a:r>
          </a:p>
        </p:txBody>
      </p:sp>
    </p:spTree>
    <p:extLst>
      <p:ext uri="{BB962C8B-B14F-4D97-AF65-F5344CB8AC3E}">
        <p14:creationId xmlns:p14="http://schemas.microsoft.com/office/powerpoint/2010/main" val="128859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CBA2EA-EE71-261C-702C-86F0CA6250BF}"/>
              </a:ext>
            </a:extLst>
          </p:cNvPr>
          <p:cNvSpPr/>
          <p:nvPr/>
        </p:nvSpPr>
        <p:spPr>
          <a:xfrm>
            <a:off x="381000" y="457200"/>
            <a:ext cx="11430000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/>
              <a:t>Conclusions, Implications</a:t>
            </a:r>
            <a:br>
              <a:rPr lang="en-US" sz="5600" b="1" dirty="0"/>
            </a:br>
            <a:r>
              <a:rPr lang="en-US" sz="5600" b="1" dirty="0"/>
              <a:t>and Limitations</a:t>
            </a:r>
          </a:p>
        </p:txBody>
      </p:sp>
    </p:spTree>
    <p:extLst>
      <p:ext uri="{BB962C8B-B14F-4D97-AF65-F5344CB8AC3E}">
        <p14:creationId xmlns:p14="http://schemas.microsoft.com/office/powerpoint/2010/main" val="3205465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CAF28-48DB-2D5D-A227-D7ACEEB4D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Conclusions: Answering the RQ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72BEFA-3BC1-B7F3-3B55-2BF04D320BEB}"/>
              </a:ext>
            </a:extLst>
          </p:cNvPr>
          <p:cNvGrpSpPr/>
          <p:nvPr/>
        </p:nvGrpSpPr>
        <p:grpSpPr>
          <a:xfrm>
            <a:off x="1567087" y="1978158"/>
            <a:ext cx="9144000" cy="4389120"/>
            <a:chOff x="1555936" y="1725707"/>
            <a:chExt cx="9144000" cy="4389120"/>
          </a:xfrm>
        </p:grpSpPr>
        <p:sp>
          <p:nvSpPr>
            <p:cNvPr id="7" name="Triangle 3">
              <a:extLst>
                <a:ext uri="{FF2B5EF4-FFF2-40B4-BE49-F238E27FC236}">
                  <a16:creationId xmlns:a16="http://schemas.microsoft.com/office/drawing/2014/main" id="{5EC89CA1-F436-EC28-FD06-4A823B864057}"/>
                </a:ext>
              </a:extLst>
            </p:cNvPr>
            <p:cNvSpPr>
              <a:spLocks/>
            </p:cNvSpPr>
            <p:nvPr/>
          </p:nvSpPr>
          <p:spPr>
            <a:xfrm>
              <a:off x="1555936" y="1725707"/>
              <a:ext cx="9144000" cy="4389120"/>
            </a:xfrm>
            <a:prstGeom prst="triangle">
              <a:avLst/>
            </a:prstGeom>
            <a:solidFill>
              <a:schemeClr val="tx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2A5DA7-C9F1-D805-1F5A-951F074C80A0}"/>
                </a:ext>
              </a:extLst>
            </p:cNvPr>
            <p:cNvSpPr/>
            <p:nvPr/>
          </p:nvSpPr>
          <p:spPr>
            <a:xfrm>
              <a:off x="3809995" y="5347176"/>
              <a:ext cx="4572000" cy="4572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8319" tIns="158319" rIns="158319" bIns="158319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 dirty="0"/>
                <a:t>Artificial Image Generation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AE6537-C77F-C83C-F9AE-71B5D0B296CE}"/>
              </a:ext>
            </a:extLst>
          </p:cNvPr>
          <p:cNvGrpSpPr/>
          <p:nvPr/>
        </p:nvGrpSpPr>
        <p:grpSpPr>
          <a:xfrm>
            <a:off x="2713183" y="1990438"/>
            <a:ext cx="6858000" cy="3291840"/>
            <a:chOff x="2713183" y="1736438"/>
            <a:chExt cx="6858000" cy="3291840"/>
          </a:xfrm>
        </p:grpSpPr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4F13BC11-D033-5D27-D5B6-13B03C3D1030}"/>
                </a:ext>
              </a:extLst>
            </p:cNvPr>
            <p:cNvSpPr>
              <a:spLocks/>
            </p:cNvSpPr>
            <p:nvPr/>
          </p:nvSpPr>
          <p:spPr>
            <a:xfrm>
              <a:off x="2713183" y="1736438"/>
              <a:ext cx="6858000" cy="3291840"/>
            </a:xfrm>
            <a:prstGeom prst="triangle">
              <a:avLst/>
            </a:prstGeom>
            <a:solidFill>
              <a:srgbClr val="15608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AABC22-6F7F-7BD9-6B4F-E52536DD8004}"/>
                </a:ext>
              </a:extLst>
            </p:cNvPr>
            <p:cNvSpPr/>
            <p:nvPr/>
          </p:nvSpPr>
          <p:spPr>
            <a:xfrm>
              <a:off x="3809995" y="4250687"/>
              <a:ext cx="4572000" cy="4572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8319" tIns="158319" rIns="158319" bIns="158319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 dirty="0"/>
                <a:t>ArGI + DB-VAE Combo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FA0FA4-58CF-7624-58DD-BFF0B2FA30C7}"/>
              </a:ext>
            </a:extLst>
          </p:cNvPr>
          <p:cNvGrpSpPr/>
          <p:nvPr/>
        </p:nvGrpSpPr>
        <p:grpSpPr>
          <a:xfrm>
            <a:off x="3856183" y="1992407"/>
            <a:ext cx="4572000" cy="2194560"/>
            <a:chOff x="3856183" y="1736815"/>
            <a:chExt cx="4572000" cy="2194560"/>
          </a:xfrm>
        </p:grpSpPr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E7EC8CAA-A964-FF54-4B9C-9D45039896AB}"/>
                </a:ext>
              </a:extLst>
            </p:cNvPr>
            <p:cNvSpPr>
              <a:spLocks/>
            </p:cNvSpPr>
            <p:nvPr/>
          </p:nvSpPr>
          <p:spPr>
            <a:xfrm>
              <a:off x="3856183" y="1736815"/>
              <a:ext cx="4572000" cy="2194560"/>
            </a:xfrm>
            <a:prstGeom prst="triangle">
              <a:avLst/>
            </a:prstGeom>
            <a:solidFill>
              <a:srgbClr val="0E9ED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A5BAE0-922C-1B14-B902-45C2D9B3B37A}"/>
                </a:ext>
              </a:extLst>
            </p:cNvPr>
            <p:cNvSpPr/>
            <p:nvPr/>
          </p:nvSpPr>
          <p:spPr>
            <a:xfrm>
              <a:off x="3856183" y="3156600"/>
              <a:ext cx="4572000" cy="457200"/>
            </a:xfrm>
            <a:prstGeom prst="rect">
              <a:avLst/>
            </a:prstGeom>
            <a:ln>
              <a:solidFill>
                <a:srgbClr val="15608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8319" tIns="158319" rIns="158319" bIns="158319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 dirty="0"/>
                <a:t>DB-VAE Resampling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13EA21-2F96-19D3-792E-A656DEB05D4B}"/>
              </a:ext>
            </a:extLst>
          </p:cNvPr>
          <p:cNvGrpSpPr/>
          <p:nvPr/>
        </p:nvGrpSpPr>
        <p:grpSpPr>
          <a:xfrm>
            <a:off x="3841941" y="1986057"/>
            <a:ext cx="4572000" cy="1097280"/>
            <a:chOff x="3841941" y="1736815"/>
            <a:chExt cx="4572000" cy="1097280"/>
          </a:xfrm>
        </p:grpSpPr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7E64A359-855E-FD0F-7A35-7C94F1EEBF12}"/>
                </a:ext>
              </a:extLst>
            </p:cNvPr>
            <p:cNvSpPr>
              <a:spLocks/>
            </p:cNvSpPr>
            <p:nvPr/>
          </p:nvSpPr>
          <p:spPr>
            <a:xfrm>
              <a:off x="4999183" y="1736815"/>
              <a:ext cx="2286000" cy="1097280"/>
            </a:xfrm>
            <a:prstGeom prst="triangle">
              <a:avLst/>
            </a:prstGeom>
            <a:solidFill>
              <a:srgbClr val="C1E5F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758B81-D272-6E51-45F0-8B7EDF85C900}"/>
                </a:ext>
              </a:extLst>
            </p:cNvPr>
            <p:cNvSpPr/>
            <p:nvPr/>
          </p:nvSpPr>
          <p:spPr>
            <a:xfrm>
              <a:off x="3841941" y="2110774"/>
              <a:ext cx="4572000" cy="457200"/>
            </a:xfrm>
            <a:prstGeom prst="rect">
              <a:avLst/>
            </a:prstGeom>
            <a:ln>
              <a:solidFill>
                <a:srgbClr val="15608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8319" tIns="158319" rIns="158319" bIns="158319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 dirty="0"/>
                <a:t>Dataset Supplementation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40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C320A-21E9-DDA4-CD00-36BF1ADC6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Implications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71744-FE59-12F3-0417-596FB6FE5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200" dirty="0"/>
              <a:t>To </a:t>
            </a:r>
            <a:r>
              <a:rPr lang="en-US" sz="3200" b="1" i="1" dirty="0"/>
              <a:t>improve the standard of care </a:t>
            </a:r>
            <a:r>
              <a:rPr lang="en-US" sz="3200" dirty="0"/>
              <a:t>for patients with darker skin tones:</a:t>
            </a:r>
          </a:p>
          <a:p>
            <a:pPr>
              <a:lnSpc>
                <a:spcPct val="120000"/>
              </a:lnSpc>
            </a:pPr>
            <a:r>
              <a:rPr lang="en-US" sz="3200" b="1" u="sng" dirty="0"/>
              <a:t>Short term:</a:t>
            </a:r>
            <a:r>
              <a:rPr lang="en-US" sz="3200" dirty="0"/>
              <a:t> DB-VAE Resampling and Artificial Image Generation</a:t>
            </a:r>
          </a:p>
          <a:p>
            <a:pPr>
              <a:lnSpc>
                <a:spcPct val="120000"/>
              </a:lnSpc>
            </a:pPr>
            <a:r>
              <a:rPr lang="en-US" sz="3200" b="1" u="sng" dirty="0"/>
              <a:t>Long term: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0E9ED5"/>
                </a:solidFill>
              </a:rPr>
              <a:t>collect more dermoscopic images </a:t>
            </a:r>
            <a:r>
              <a:rPr lang="en-US" sz="3200" dirty="0"/>
              <a:t>of darker skin tones using standardized practices</a:t>
            </a:r>
            <a:endParaRPr lang="en-US" sz="3200" dirty="0">
              <a:latin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376D4-25F0-A434-5254-B05BB0E81914}"/>
              </a:ext>
            </a:extLst>
          </p:cNvPr>
          <p:cNvSpPr txBox="1"/>
          <p:nvPr/>
        </p:nvSpPr>
        <p:spPr>
          <a:xfrm>
            <a:off x="1989025" y="6450256"/>
            <a:ext cx="821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400" dirty="0">
                <a:effectLst/>
                <a:latin typeface="Aptos" panose="020B0004020202020204" pitchFamily="34" charset="0"/>
                <a:ea typeface="DengXian" panose="02010600030101010101" pitchFamily="2" charset="-122"/>
              </a:rPr>
              <a:t>Ganapathi et al., 2022; Mittermaier et al., 2023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22459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1"/>
            <a:ext cx="12191990" cy="1688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BD182-9D37-BD95-9818-A9EBE696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Limitation: FST Misclassification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215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32EC4D9-E793-CA9C-F206-71A5027E4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059342"/>
              </p:ext>
            </p:extLst>
          </p:nvPr>
        </p:nvGraphicFramePr>
        <p:xfrm>
          <a:off x="4927276" y="2175656"/>
          <a:ext cx="6438888" cy="421132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1188886">
                  <a:extLst>
                    <a:ext uri="{9D8B030D-6E8A-4147-A177-3AD203B41FA5}">
                      <a16:colId xmlns:a16="http://schemas.microsoft.com/office/drawing/2014/main" val="3185259740"/>
                    </a:ext>
                  </a:extLst>
                </a:gridCol>
                <a:gridCol w="3719699">
                  <a:extLst>
                    <a:ext uri="{9D8B030D-6E8A-4147-A177-3AD203B41FA5}">
                      <a16:colId xmlns:a16="http://schemas.microsoft.com/office/drawing/2014/main" val="3423673633"/>
                    </a:ext>
                  </a:extLst>
                </a:gridCol>
                <a:gridCol w="1530303">
                  <a:extLst>
                    <a:ext uri="{9D8B030D-6E8A-4147-A177-3AD203B41FA5}">
                      <a16:colId xmlns:a16="http://schemas.microsoft.com/office/drawing/2014/main" val="85682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FST Value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539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 I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White skin. Always burns, never tans.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088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 II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Fair skin. Always burns, tans with difficulty.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594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 III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skin color. Sometimes mild burn, tan about average.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A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478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 IV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Light-brown skin. Rarely burns. Tans easily.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7F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307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 V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Brown skin. Never burns. Tans very easily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3A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79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 VI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 skin. Heavily pigmented. Never burns, tans very easily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08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29398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BA505E5-AB49-ECAD-7620-C44C6F612E04}"/>
              </a:ext>
            </a:extLst>
          </p:cNvPr>
          <p:cNvGrpSpPr>
            <a:grpSpLocks noChangeAspect="1"/>
          </p:cNvGrpSpPr>
          <p:nvPr/>
        </p:nvGrpSpPr>
        <p:grpSpPr>
          <a:xfrm>
            <a:off x="825836" y="2175656"/>
            <a:ext cx="3694176" cy="4102700"/>
            <a:chOff x="1384452" y="637687"/>
            <a:chExt cx="4579435" cy="50858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A601158-2161-FFA7-98FC-9C594443C455}"/>
                </a:ext>
              </a:extLst>
            </p:cNvPr>
            <p:cNvGrpSpPr/>
            <p:nvPr/>
          </p:nvGrpSpPr>
          <p:grpSpPr>
            <a:xfrm>
              <a:off x="1384452" y="637687"/>
              <a:ext cx="4579435" cy="5085858"/>
              <a:chOff x="1384452" y="637687"/>
              <a:chExt cx="4579435" cy="5085858"/>
            </a:xfrm>
          </p:grpSpPr>
          <p:pic>
            <p:nvPicPr>
              <p:cNvPr id="7" name="Picture 6" descr="A close up of a pink and purple egg&#10;&#10;Description automatically generated">
                <a:extLst>
                  <a:ext uri="{FF2B5EF4-FFF2-40B4-BE49-F238E27FC236}">
                    <a16:creationId xmlns:a16="http://schemas.microsoft.com/office/drawing/2014/main" id="{2F0434A5-D828-D05C-D3A0-C2EEB06E7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9345" y="637687"/>
                <a:ext cx="4564542" cy="456454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1D1AC6-EEDC-DA6D-8FA8-1E951FBA7C34}"/>
                  </a:ext>
                </a:extLst>
              </p:cNvPr>
              <p:cNvSpPr txBox="1"/>
              <p:nvPr/>
            </p:nvSpPr>
            <p:spPr>
              <a:xfrm>
                <a:off x="1384452" y="5211171"/>
                <a:ext cx="4564542" cy="512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i="1" kern="100">
                    <a:effectLst/>
                    <a:ea typeface="DengXian" panose="02010600030101010101" pitchFamily="2" charset="-122"/>
                  </a:rPr>
                  <a:t>ISIC_000004 after processing</a:t>
                </a:r>
                <a:endParaRPr lang="en-US" sz="2000" kern="100">
                  <a:effectLst/>
                  <a:ea typeface="DengXian" panose="02010600030101010101" pitchFamily="2" charset="-122"/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698B05-E543-C331-BFCD-4A65AAA22C39}"/>
                </a:ext>
              </a:extLst>
            </p:cNvPr>
            <p:cNvSpPr/>
            <p:nvPr/>
          </p:nvSpPr>
          <p:spPr>
            <a:xfrm>
              <a:off x="1384452" y="637687"/>
              <a:ext cx="4564542" cy="4564542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AC6353D-2AEC-3072-5FCE-791B2377910B}"/>
              </a:ext>
            </a:extLst>
          </p:cNvPr>
          <p:cNvSpPr txBox="1"/>
          <p:nvPr/>
        </p:nvSpPr>
        <p:spPr>
          <a:xfrm>
            <a:off x="9441255" y="6460875"/>
            <a:ext cx="192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62626"/>
                </a:solidFill>
              </a:rPr>
              <a:t>Ward et al., 2017</a:t>
            </a:r>
          </a:p>
        </p:txBody>
      </p:sp>
    </p:spTree>
    <p:extLst>
      <p:ext uri="{BB962C8B-B14F-4D97-AF65-F5344CB8AC3E}">
        <p14:creationId xmlns:p14="http://schemas.microsoft.com/office/powerpoint/2010/main" val="4265336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1"/>
            <a:ext cx="12191990" cy="1688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BD182-9D37-BD95-9818-A9EBE696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Limitation: FST Misclassification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215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32EC4D9-E793-CA9C-F206-71A5027E4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116025"/>
              </p:ext>
            </p:extLst>
          </p:nvPr>
        </p:nvGraphicFramePr>
        <p:xfrm>
          <a:off x="4927276" y="2175656"/>
          <a:ext cx="6438888" cy="421132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1188886">
                  <a:extLst>
                    <a:ext uri="{9D8B030D-6E8A-4147-A177-3AD203B41FA5}">
                      <a16:colId xmlns:a16="http://schemas.microsoft.com/office/drawing/2014/main" val="3185259740"/>
                    </a:ext>
                  </a:extLst>
                </a:gridCol>
                <a:gridCol w="3719699">
                  <a:extLst>
                    <a:ext uri="{9D8B030D-6E8A-4147-A177-3AD203B41FA5}">
                      <a16:colId xmlns:a16="http://schemas.microsoft.com/office/drawing/2014/main" val="3423673633"/>
                    </a:ext>
                  </a:extLst>
                </a:gridCol>
                <a:gridCol w="1530303">
                  <a:extLst>
                    <a:ext uri="{9D8B030D-6E8A-4147-A177-3AD203B41FA5}">
                      <a16:colId xmlns:a16="http://schemas.microsoft.com/office/drawing/2014/main" val="85682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FST Value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539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Type I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White skin. Always burns, never tans.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088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Type II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Fair skin. Always burns, tans with difficulty.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594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Type III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Average skin color. Sometimes mild burn, tan about average.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A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478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Type IV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Light-brown skin. Rarely burns. Tans easily.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7F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307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Type V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Brown skin. Never burns. Tans very easily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3A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79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Type VI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 skin. Heavily pigmented. Never burns, tans very easily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08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29398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AC6353D-2AEC-3072-5FCE-791B2377910B}"/>
              </a:ext>
            </a:extLst>
          </p:cNvPr>
          <p:cNvSpPr txBox="1"/>
          <p:nvPr/>
        </p:nvSpPr>
        <p:spPr>
          <a:xfrm>
            <a:off x="9441255" y="6460875"/>
            <a:ext cx="192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62626"/>
                </a:solidFill>
              </a:rPr>
              <a:t>Ward et al., 2017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0904AE-6E0A-C489-F485-A88F1AA5C79F}"/>
              </a:ext>
            </a:extLst>
          </p:cNvPr>
          <p:cNvGrpSpPr>
            <a:grpSpLocks noChangeAspect="1"/>
          </p:cNvGrpSpPr>
          <p:nvPr/>
        </p:nvGrpSpPr>
        <p:grpSpPr>
          <a:xfrm>
            <a:off x="789603" y="2173490"/>
            <a:ext cx="3694176" cy="4101712"/>
            <a:chOff x="5963910" y="637687"/>
            <a:chExt cx="4564542" cy="5068092"/>
          </a:xfrm>
        </p:grpSpPr>
        <p:pic>
          <p:nvPicPr>
            <p:cNvPr id="19" name="Picture 18" descr="A close up of a piece of food&#10;&#10;Description automatically generated">
              <a:extLst>
                <a:ext uri="{FF2B5EF4-FFF2-40B4-BE49-F238E27FC236}">
                  <a16:creationId xmlns:a16="http://schemas.microsoft.com/office/drawing/2014/main" id="{FC2B7F37-1DB5-3605-D11C-BE6CFB1AC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3910" y="637687"/>
              <a:ext cx="4564542" cy="45645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3CC551-DA9A-2F6D-867F-B734FC1843A1}"/>
                </a:ext>
              </a:extLst>
            </p:cNvPr>
            <p:cNvSpPr/>
            <p:nvPr/>
          </p:nvSpPr>
          <p:spPr>
            <a:xfrm>
              <a:off x="5963910" y="637687"/>
              <a:ext cx="4564542" cy="4564542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B42626-55D2-2197-E0F5-9807947646E7}"/>
                </a:ext>
              </a:extLst>
            </p:cNvPr>
            <p:cNvSpPr txBox="1"/>
            <p:nvPr/>
          </p:nvSpPr>
          <p:spPr>
            <a:xfrm>
              <a:off x="5963910" y="5211171"/>
              <a:ext cx="4564542" cy="494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i="1" kern="100" dirty="0">
                  <a:effectLst/>
                  <a:ea typeface="DengXian" panose="02010600030101010101" pitchFamily="2" charset="-122"/>
                </a:rPr>
                <a:t>ISIC_003056 after processing</a:t>
              </a:r>
              <a:endParaRPr lang="en-US" sz="2000" kern="100" dirty="0">
                <a:effectLst/>
                <a:ea typeface="DengXian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1301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1"/>
            <a:ext cx="12191990" cy="1688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BD182-9D37-BD95-9818-A9EBE696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Limitation: Image Processing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215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12EED1-B522-4DE7-2A83-8C09C2819385}"/>
              </a:ext>
            </a:extLst>
          </p:cNvPr>
          <p:cNvGrpSpPr>
            <a:grpSpLocks noChangeAspect="1"/>
          </p:cNvGrpSpPr>
          <p:nvPr/>
        </p:nvGrpSpPr>
        <p:grpSpPr>
          <a:xfrm>
            <a:off x="647697" y="2295596"/>
            <a:ext cx="3200400" cy="4280739"/>
            <a:chOff x="1802626" y="2261336"/>
            <a:chExt cx="2871475" cy="3840781"/>
          </a:xfrm>
        </p:grpSpPr>
        <p:pic>
          <p:nvPicPr>
            <p:cNvPr id="28" name="Picture 27" descr="A close up of a red square&#10;&#10;Description automatically generated">
              <a:extLst>
                <a:ext uri="{FF2B5EF4-FFF2-40B4-BE49-F238E27FC236}">
                  <a16:creationId xmlns:a16="http://schemas.microsoft.com/office/drawing/2014/main" id="{62B39C0D-56E3-C685-3880-452EC731E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24" b="9946"/>
            <a:stretch/>
          </p:blipFill>
          <p:spPr bwMode="auto">
            <a:xfrm>
              <a:off x="1802626" y="2695015"/>
              <a:ext cx="2871473" cy="179965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312604-9B85-2D39-5144-FFB4BA0731EA}"/>
                </a:ext>
              </a:extLst>
            </p:cNvPr>
            <p:cNvSpPr txBox="1"/>
            <p:nvPr/>
          </p:nvSpPr>
          <p:spPr>
            <a:xfrm>
              <a:off x="1802626" y="5190840"/>
              <a:ext cx="2871475" cy="911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05256">
                <a:spcAft>
                  <a:spcPts val="600"/>
                </a:spcAft>
              </a:pPr>
              <a:r>
                <a:rPr lang="en-US" sz="2000" i="1" kern="100" dirty="0">
                  <a:solidFill>
                    <a:schemeClr val="tx1"/>
                  </a:solidFill>
                  <a:latin typeface="Aptos" panose="020B0004020202020204" pitchFamily="34" charset="0"/>
                  <a:ea typeface="DengXian" panose="02010600030101010101" pitchFamily="2" charset="-122"/>
                </a:rPr>
                <a:t>ISIC_012773’s original image, overlayed with a 1:1 aspect ratio square </a:t>
              </a:r>
              <a:endParaRPr lang="en-US" sz="2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4CAB397-1E75-B230-2C24-8E32FF7B0378}"/>
                </a:ext>
              </a:extLst>
            </p:cNvPr>
            <p:cNvSpPr/>
            <p:nvPr/>
          </p:nvSpPr>
          <p:spPr>
            <a:xfrm>
              <a:off x="1802626" y="2261336"/>
              <a:ext cx="2871473" cy="2871473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4AD9D2B-C846-6CC7-8A80-7AD6CE2545AF}"/>
              </a:ext>
            </a:extLst>
          </p:cNvPr>
          <p:cNvGrpSpPr>
            <a:grpSpLocks noChangeAspect="1"/>
          </p:cNvGrpSpPr>
          <p:nvPr/>
        </p:nvGrpSpPr>
        <p:grpSpPr>
          <a:xfrm>
            <a:off x="8343892" y="2295596"/>
            <a:ext cx="3200400" cy="3949743"/>
            <a:chOff x="7526807" y="2261336"/>
            <a:chExt cx="2871473" cy="354380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9BACE45-9EBF-90B9-8B8E-F5774E2AEAC6}"/>
                </a:ext>
              </a:extLst>
            </p:cNvPr>
            <p:cNvGrpSpPr/>
            <p:nvPr/>
          </p:nvGrpSpPr>
          <p:grpSpPr>
            <a:xfrm>
              <a:off x="7526807" y="2261336"/>
              <a:ext cx="2871473" cy="3543801"/>
              <a:chOff x="7526807" y="2261336"/>
              <a:chExt cx="2871473" cy="3543801"/>
            </a:xfrm>
          </p:grpSpPr>
          <p:pic>
            <p:nvPicPr>
              <p:cNvPr id="32" name="Picture 31" descr="A close up of a purple and white spot&#10;&#10;Description automatically generated">
                <a:extLst>
                  <a:ext uri="{FF2B5EF4-FFF2-40B4-BE49-F238E27FC236}">
                    <a16:creationId xmlns:a16="http://schemas.microsoft.com/office/drawing/2014/main" id="{4BF5084A-F31D-348F-629A-D094D9E2E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6807" y="2261336"/>
                <a:ext cx="2871473" cy="2871473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70905D3-B427-2FFE-324C-D776802A04C0}"/>
                  </a:ext>
                </a:extLst>
              </p:cNvPr>
              <p:cNvSpPr txBox="1"/>
              <p:nvPr/>
            </p:nvSpPr>
            <p:spPr>
              <a:xfrm>
                <a:off x="7526808" y="5170005"/>
                <a:ext cx="2871472" cy="6351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905256">
                  <a:spcAft>
                    <a:spcPts val="600"/>
                  </a:spcAft>
                </a:pPr>
                <a:r>
                  <a:rPr lang="en-US" sz="2000" i="1" kern="100" dirty="0">
                    <a:solidFill>
                      <a:schemeClr val="tx1"/>
                    </a:solidFill>
                    <a:latin typeface="Aptos" panose="020B0004020202020204" pitchFamily="34" charset="0"/>
                    <a:ea typeface="DengXian" panose="02010600030101010101" pitchFamily="2" charset="-122"/>
                  </a:rPr>
                  <a:t>ISIC_012773 after processing</a:t>
                </a:r>
                <a:endParaRPr lang="en-US" sz="20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3D910F4-9499-4E1D-41E4-C0544F15E12D}"/>
                </a:ext>
              </a:extLst>
            </p:cNvPr>
            <p:cNvSpPr/>
            <p:nvPr/>
          </p:nvSpPr>
          <p:spPr>
            <a:xfrm>
              <a:off x="7526807" y="2261336"/>
              <a:ext cx="2871473" cy="2871473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86CF41A-889B-42BB-2545-6A9D707DB4B2}"/>
              </a:ext>
            </a:extLst>
          </p:cNvPr>
          <p:cNvGrpSpPr>
            <a:grpSpLocks noChangeAspect="1"/>
          </p:cNvGrpSpPr>
          <p:nvPr/>
        </p:nvGrpSpPr>
        <p:grpSpPr>
          <a:xfrm>
            <a:off x="4495795" y="2295596"/>
            <a:ext cx="3200400" cy="3949743"/>
            <a:chOff x="4664730" y="2261336"/>
            <a:chExt cx="2871473" cy="3543801"/>
          </a:xfrm>
        </p:grpSpPr>
        <p:pic>
          <p:nvPicPr>
            <p:cNvPr id="29" name="Picture 28" descr="A close-up of a brown spot&#10;&#10;Description automatically generated">
              <a:extLst>
                <a:ext uri="{FF2B5EF4-FFF2-40B4-BE49-F238E27FC236}">
                  <a16:creationId xmlns:a16="http://schemas.microsoft.com/office/drawing/2014/main" id="{109109E3-FFAE-72B1-4B0F-BC4CB8A12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4730" y="2261336"/>
              <a:ext cx="2871473" cy="2871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A80A3A-2947-45C7-2AC1-864D99738307}"/>
                </a:ext>
              </a:extLst>
            </p:cNvPr>
            <p:cNvSpPr txBox="1"/>
            <p:nvPr/>
          </p:nvSpPr>
          <p:spPr>
            <a:xfrm>
              <a:off x="4664731" y="5170005"/>
              <a:ext cx="2871472" cy="6351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05256">
                <a:spcAft>
                  <a:spcPts val="600"/>
                </a:spcAft>
              </a:pPr>
              <a:r>
                <a:rPr lang="en-US" sz="2000" i="1" kern="100" dirty="0">
                  <a:solidFill>
                    <a:schemeClr val="tx1"/>
                  </a:solidFill>
                  <a:latin typeface="Aptos" panose="020B0004020202020204" pitchFamily="34" charset="0"/>
                  <a:ea typeface="DengXian" panose="02010600030101010101" pitchFamily="2" charset="-122"/>
                </a:rPr>
                <a:t>ISIC_012773, resized with padding</a:t>
              </a:r>
              <a:endParaRPr lang="en-US" sz="2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686D02-3D89-7905-BED1-2869153EA4E5}"/>
                </a:ext>
              </a:extLst>
            </p:cNvPr>
            <p:cNvSpPr/>
            <p:nvPr/>
          </p:nvSpPr>
          <p:spPr>
            <a:xfrm>
              <a:off x="4664730" y="2261336"/>
              <a:ext cx="2871473" cy="2871473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088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C320A-21E9-DDA4-CD00-36BF1ADC6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Future Directions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71744-FE59-12F3-0417-596FB6FE5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800" b="1" dirty="0">
                <a:solidFill>
                  <a:srgbClr val="0E9ED5"/>
                </a:solidFill>
                <a:latin typeface="Aptos" panose="020B0004020202020204" pitchFamily="34" charset="0"/>
              </a:rPr>
              <a:t>Test other ML algorithms </a:t>
            </a:r>
            <a:r>
              <a:rPr lang="en-US" sz="4800" dirty="0">
                <a:latin typeface="Aptos" panose="020B0004020202020204" pitchFamily="34" charset="0"/>
              </a:rPr>
              <a:t>[support vector machines (SVM), </a:t>
            </a:r>
            <a:r>
              <a:rPr lang="en-US" sz="4800" i="1" dirty="0">
                <a:latin typeface="Aptos" panose="020B0004020202020204" pitchFamily="34" charset="0"/>
              </a:rPr>
              <a:t>k</a:t>
            </a:r>
            <a:r>
              <a:rPr lang="en-US" sz="4800" dirty="0">
                <a:latin typeface="Aptos" panose="020B0004020202020204" pitchFamily="34" charset="0"/>
              </a:rPr>
              <a:t>-nearest neighbor classification (KNN)] on standardized comparison framework,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800" dirty="0">
                <a:latin typeface="Aptos" panose="020B0004020202020204" pitchFamily="34" charset="0"/>
              </a:rPr>
              <a:t>Create ArGI + DB-VAE combinations </a:t>
            </a:r>
            <a:r>
              <a:rPr lang="en-US" sz="4800" b="1" dirty="0">
                <a:solidFill>
                  <a:srgbClr val="0E9ED5"/>
                </a:solidFill>
                <a:latin typeface="Aptos" panose="020B0004020202020204" pitchFamily="34" charset="0"/>
              </a:rPr>
              <a:t>using other image generation algorithms</a:t>
            </a:r>
            <a:r>
              <a:rPr lang="en-US" sz="4800" dirty="0">
                <a:latin typeface="Aptos" panose="020B0004020202020204" pitchFamily="34" charset="0"/>
              </a:rPr>
              <a:t> [generative adversarial networks (GAN)]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A40695-005B-7B6F-816C-2D2AA72579DE}"/>
              </a:ext>
            </a:extLst>
          </p:cNvPr>
          <p:cNvSpPr txBox="1"/>
          <p:nvPr/>
        </p:nvSpPr>
        <p:spPr>
          <a:xfrm>
            <a:off x="1989025" y="6450256"/>
            <a:ext cx="821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400" dirty="0">
                <a:effectLst/>
                <a:latin typeface="Aptos" panose="020B0004020202020204" pitchFamily="34" charset="0"/>
                <a:ea typeface="DengXian" panose="02010600030101010101" pitchFamily="2" charset="-122"/>
              </a:rPr>
              <a:t>Chan et al., 2020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45025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1FDE4-437B-4DE4-492F-B0B8613C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964AA37-708B-2C16-02AA-57E3819F9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78782"/>
            <a:ext cx="10515600" cy="4863236"/>
          </a:xfrm>
        </p:spPr>
      </p:pic>
    </p:spTree>
    <p:extLst>
      <p:ext uri="{BB962C8B-B14F-4D97-AF65-F5344CB8AC3E}">
        <p14:creationId xmlns:p14="http://schemas.microsoft.com/office/powerpoint/2010/main" val="119151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EF17C-17B7-99B2-9F52-1EDC5C51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Research Significance</a:t>
            </a:r>
            <a:endParaRPr lang="en-US" sz="4800" dirty="0">
              <a:solidFill>
                <a:srgbClr val="0E9ED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8FFBF-B85D-FF33-DE10-549725736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/>
              <a:t>Skin cancer is very </a:t>
            </a:r>
            <a:r>
              <a:rPr lang="en-US" sz="3600" b="1" dirty="0">
                <a:solidFill>
                  <a:srgbClr val="0E9ED5"/>
                </a:solidFill>
              </a:rPr>
              <a:t>common</a:t>
            </a:r>
            <a:r>
              <a:rPr lang="en-US" sz="3600" dirty="0"/>
              <a:t>, but </a:t>
            </a:r>
            <a:r>
              <a:rPr lang="en-US" sz="3600" b="1" dirty="0">
                <a:solidFill>
                  <a:srgbClr val="0E9ED5"/>
                </a:solidFill>
              </a:rPr>
              <a:t>highly treatable </a:t>
            </a:r>
            <a:r>
              <a:rPr lang="en-US" sz="3600" dirty="0"/>
              <a:t>if detected early.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/>
              <a:t>Machine learning (ML) algorithms can help; the </a:t>
            </a:r>
            <a:r>
              <a:rPr lang="en-US" sz="3600" b="1" dirty="0">
                <a:solidFill>
                  <a:schemeClr val="accent4"/>
                </a:solidFill>
              </a:rPr>
              <a:t>Convolutional Neural Network </a:t>
            </a:r>
            <a:r>
              <a:rPr lang="en-US" sz="3600" dirty="0"/>
              <a:t>(</a:t>
            </a:r>
            <a:r>
              <a:rPr lang="en-US" sz="3600" b="1" dirty="0">
                <a:solidFill>
                  <a:schemeClr val="accent4"/>
                </a:solidFill>
              </a:rPr>
              <a:t>CNN</a:t>
            </a:r>
            <a:r>
              <a:rPr lang="en-US" sz="3600" dirty="0"/>
              <a:t>) is the most popular.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31A9B4-8B46-5176-10F3-7DC3E283D80E}"/>
              </a:ext>
            </a:extLst>
          </p:cNvPr>
          <p:cNvSpPr txBox="1"/>
          <p:nvPr/>
        </p:nvSpPr>
        <p:spPr>
          <a:xfrm>
            <a:off x="1929932" y="6350924"/>
            <a:ext cx="8332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400" dirty="0"/>
              <a:t>Cassidy et al., 2022; American Academy of Dermatology Association, n.d.;</a:t>
            </a:r>
            <a:r>
              <a:rPr lang="da-DK" sz="1400" dirty="0"/>
              <a:t> Li et al., 2022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2374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91B2F-90F4-B158-736F-59578D002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A43D8E-496D-2A67-9B6B-5833059FD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388328"/>
          </a:xfrm>
        </p:spPr>
      </p:pic>
    </p:spTree>
    <p:extLst>
      <p:ext uri="{BB962C8B-B14F-4D97-AF65-F5344CB8AC3E}">
        <p14:creationId xmlns:p14="http://schemas.microsoft.com/office/powerpoint/2010/main" val="1547664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F8A9-ACF6-DB87-0839-755A3DDB9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D76DA4-0CD6-DD73-B2BA-1D7F2C7AB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93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75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EF17C-17B7-99B2-9F52-1EDC5C51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CNN Model Structure</a:t>
            </a:r>
            <a:endParaRPr lang="en-US" sz="4800" b="1" dirty="0">
              <a:solidFill>
                <a:srgbClr val="0E9ED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diagram of a diagram of a long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7D753731-AC1C-AF31-A383-F57B80AFF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77" y="1843324"/>
            <a:ext cx="8367492" cy="3171353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348003F-CDD0-8676-D044-8FEFD1D6A59A}"/>
              </a:ext>
            </a:extLst>
          </p:cNvPr>
          <p:cNvSpPr/>
          <p:nvPr/>
        </p:nvSpPr>
        <p:spPr>
          <a:xfrm>
            <a:off x="2020177" y="1843324"/>
            <a:ext cx="1194077" cy="3171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CED9EE-C853-4C7B-4445-505BBB420E8C}"/>
              </a:ext>
            </a:extLst>
          </p:cNvPr>
          <p:cNvSpPr/>
          <p:nvPr/>
        </p:nvSpPr>
        <p:spPr>
          <a:xfrm>
            <a:off x="3214254" y="1843323"/>
            <a:ext cx="5920509" cy="3171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A7FFFF-0ABB-F8FF-EE43-8B8B8E21E76E}"/>
              </a:ext>
            </a:extLst>
          </p:cNvPr>
          <p:cNvSpPr/>
          <p:nvPr/>
        </p:nvSpPr>
        <p:spPr>
          <a:xfrm>
            <a:off x="9134763" y="1845735"/>
            <a:ext cx="1252906" cy="3171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23AA33-2670-FC11-3372-B599C21C9C42}"/>
              </a:ext>
            </a:extLst>
          </p:cNvPr>
          <p:cNvSpPr txBox="1"/>
          <p:nvPr/>
        </p:nvSpPr>
        <p:spPr>
          <a:xfrm>
            <a:off x="1912249" y="5165424"/>
            <a:ext cx="8367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CNNs </a:t>
            </a:r>
            <a:r>
              <a:rPr lang="en-US" sz="2800" b="1" dirty="0">
                <a:solidFill>
                  <a:schemeClr val="accent4"/>
                </a:solidFill>
              </a:rPr>
              <a:t>analyze dermoscopic images</a:t>
            </a:r>
            <a:r>
              <a:rPr lang="en-US" sz="2800" dirty="0"/>
              <a:t> and output a classification: malignant or benign.</a:t>
            </a:r>
            <a:endParaRPr lang="en-US" sz="2800" baseline="30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7CC1AB-080D-1CB9-1126-F4C163583E61}"/>
              </a:ext>
            </a:extLst>
          </p:cNvPr>
          <p:cNvSpPr txBox="1"/>
          <p:nvPr/>
        </p:nvSpPr>
        <p:spPr>
          <a:xfrm>
            <a:off x="1989025" y="6450256"/>
            <a:ext cx="821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da-DK" sz="1400" dirty="0"/>
              <a:t>Cullell-</a:t>
            </a:r>
            <a:r>
              <a:rPr lang="da-DK" sz="1400" dirty="0" err="1"/>
              <a:t>Dalmau</a:t>
            </a:r>
            <a:r>
              <a:rPr lang="da-DK" sz="1400" dirty="0"/>
              <a:t> et al., 2020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8578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EF17C-17B7-99B2-9F52-1EDC5C51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b="1" dirty="0">
                <a:solidFill>
                  <a:srgbClr val="0E9ED5"/>
                </a:solidFill>
              </a:rPr>
              <a:t>Input: </a:t>
            </a:r>
            <a:r>
              <a:rPr lang="en-US" sz="4800" dirty="0">
                <a:solidFill>
                  <a:schemeClr val="bg1"/>
                </a:solidFill>
              </a:rPr>
              <a:t>Dermoscopic Images</a:t>
            </a:r>
            <a:endParaRPr lang="en-US" sz="4800" b="1" dirty="0">
              <a:solidFill>
                <a:srgbClr val="0E9ED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8FFBF-B85D-FF33-DE10-549725736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6603" y="2247796"/>
            <a:ext cx="9078641" cy="395961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E9ED5"/>
                </a:solidFill>
              </a:rPr>
              <a:t>International Skin Imaging Collaboration </a:t>
            </a:r>
            <a:r>
              <a:rPr lang="en-US" sz="3600" dirty="0"/>
              <a:t>(</a:t>
            </a:r>
            <a:r>
              <a:rPr lang="en-US" sz="3600" b="1" dirty="0">
                <a:solidFill>
                  <a:srgbClr val="0E9ED5"/>
                </a:solidFill>
              </a:rPr>
              <a:t>ISIC</a:t>
            </a:r>
            <a:r>
              <a:rPr lang="en-US" sz="3600" dirty="0"/>
              <a:t>): 75.2% of all dermoscopic images from 2013-2020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/>
              <a:t>Dermatology </a:t>
            </a:r>
            <a:r>
              <a:rPr lang="en-US" sz="3600" b="1" dirty="0">
                <a:solidFill>
                  <a:srgbClr val="0E9ED5"/>
                </a:solidFill>
              </a:rPr>
              <a:t>textbooks</a:t>
            </a:r>
            <a:r>
              <a:rPr lang="en-US" sz="3600" dirty="0"/>
              <a:t> and </a:t>
            </a:r>
            <a:r>
              <a:rPr lang="en-US" sz="3600" b="1" dirty="0">
                <a:solidFill>
                  <a:srgbClr val="0E9ED5"/>
                </a:solidFill>
              </a:rPr>
              <a:t>atlases</a:t>
            </a:r>
            <a:r>
              <a:rPr lang="en-US" sz="3600" dirty="0">
                <a:solidFill>
                  <a:srgbClr val="0A0806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solidFill>
                <a:srgbClr val="0A0806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0A0806"/>
                </a:solidFill>
              </a:rPr>
              <a:t>Newer data: </a:t>
            </a:r>
            <a:r>
              <a:rPr lang="en-US" sz="3600" b="1" dirty="0">
                <a:solidFill>
                  <a:schemeClr val="accent4"/>
                </a:solidFill>
              </a:rPr>
              <a:t>Diverse Dermatology Images </a:t>
            </a:r>
            <a:r>
              <a:rPr lang="en-US" sz="3600" dirty="0"/>
              <a:t>(</a:t>
            </a:r>
            <a:r>
              <a:rPr lang="en-US" sz="3600" b="1" dirty="0">
                <a:solidFill>
                  <a:schemeClr val="accent4"/>
                </a:solidFill>
              </a:rPr>
              <a:t>DiDI</a:t>
            </a:r>
            <a:r>
              <a:rPr lang="en-US" sz="3600" dirty="0"/>
              <a:t>)</a:t>
            </a:r>
            <a:endParaRPr lang="en-US" sz="3600" dirty="0">
              <a:solidFill>
                <a:srgbClr val="0A080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C3521-A58A-89FA-A538-0D7ADC64031F}"/>
              </a:ext>
            </a:extLst>
          </p:cNvPr>
          <p:cNvSpPr txBox="1"/>
          <p:nvPr/>
        </p:nvSpPr>
        <p:spPr>
          <a:xfrm>
            <a:off x="1989025" y="6450256"/>
            <a:ext cx="821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da-DK" sz="1400" dirty="0"/>
              <a:t>Gutman et al., 2016; Codella et al., 2017; Wen et al., 2022; Daneshjou et al., 2022</a:t>
            </a:r>
            <a:endParaRPr lang="en-US" sz="1400" dirty="0"/>
          </a:p>
        </p:txBody>
      </p:sp>
      <p:pic>
        <p:nvPicPr>
          <p:cNvPr id="4" name="Picture 3" descr="A diagram of a diagram of a long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2712E77B-335E-260C-1915-E616423379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61"/>
          <a:stretch/>
        </p:blipFill>
        <p:spPr>
          <a:xfrm>
            <a:off x="631033" y="2247796"/>
            <a:ext cx="1508825" cy="4102493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</p:spTree>
    <p:extLst>
      <p:ext uri="{BB962C8B-B14F-4D97-AF65-F5344CB8AC3E}">
        <p14:creationId xmlns:p14="http://schemas.microsoft.com/office/powerpoint/2010/main" val="1616528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EF17C-17B7-99B2-9F52-1EDC5C51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Limitations of Existing Datasets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8FFBF-B85D-FF33-DE10-549725736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/>
              <a:t>Under-representation: darker skin tones are “merely </a:t>
            </a:r>
            <a:r>
              <a:rPr lang="en-US" sz="3600" b="1" dirty="0">
                <a:solidFill>
                  <a:srgbClr val="0E9ED5"/>
                </a:solidFill>
              </a:rPr>
              <a:t>4% to 18% </a:t>
            </a:r>
            <a:r>
              <a:rPr lang="en-US" sz="3600" dirty="0"/>
              <a:t>of the total number of images”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C3521-A58A-89FA-A538-0D7ADC64031F}"/>
              </a:ext>
            </a:extLst>
          </p:cNvPr>
          <p:cNvSpPr txBox="1"/>
          <p:nvPr/>
        </p:nvSpPr>
        <p:spPr>
          <a:xfrm>
            <a:off x="1989025" y="6450256"/>
            <a:ext cx="821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da-DK" sz="1400" dirty="0" err="1"/>
              <a:t>Rezk</a:t>
            </a:r>
            <a:r>
              <a:rPr lang="da-DK" sz="1400" dirty="0"/>
              <a:t> et al., 2022; Wen et al., 2022</a:t>
            </a:r>
            <a:endParaRPr lang="en-US" sz="1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E48976-A65E-9E41-2D38-24EC08D85E6F}"/>
              </a:ext>
            </a:extLst>
          </p:cNvPr>
          <p:cNvSpPr txBox="1">
            <a:spLocks/>
          </p:cNvSpPr>
          <p:nvPr/>
        </p:nvSpPr>
        <p:spPr>
          <a:xfrm>
            <a:off x="1164454" y="3917472"/>
            <a:ext cx="9880893" cy="395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600" dirty="0">
                <a:solidFill>
                  <a:srgbClr val="0A0806"/>
                </a:solidFill>
              </a:rPr>
              <a:t>Inconsistent</a:t>
            </a:r>
            <a:r>
              <a:rPr lang="en-US" sz="3600" b="1" dirty="0">
                <a:solidFill>
                  <a:srgbClr val="0E9ED5"/>
                </a:solidFill>
              </a:rPr>
              <a:t> metadata reporting </a:t>
            </a:r>
            <a:r>
              <a:rPr lang="en-US" sz="3600" dirty="0"/>
              <a:t>for age, gender, and </a:t>
            </a:r>
            <a:r>
              <a:rPr lang="en-US" sz="3600" b="1" dirty="0">
                <a:solidFill>
                  <a:srgbClr val="0E9ED5"/>
                </a:solidFill>
              </a:rPr>
              <a:t>skin tone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143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EF17C-17B7-99B2-9F52-1EDC5C51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b="1" dirty="0">
                <a:solidFill>
                  <a:srgbClr val="0E9ED5"/>
                </a:solidFill>
              </a:rPr>
              <a:t>Output: </a:t>
            </a:r>
            <a:r>
              <a:rPr lang="en-US" sz="4800" dirty="0">
                <a:solidFill>
                  <a:schemeClr val="bg1"/>
                </a:solidFill>
              </a:rPr>
              <a:t>Algorithmic Bias</a:t>
            </a:r>
            <a:endParaRPr lang="en-US" sz="4800" b="1" dirty="0">
              <a:solidFill>
                <a:srgbClr val="0E9ED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C3521-A58A-89FA-A538-0D7ADC64031F}"/>
              </a:ext>
            </a:extLst>
          </p:cNvPr>
          <p:cNvSpPr txBox="1"/>
          <p:nvPr/>
        </p:nvSpPr>
        <p:spPr>
          <a:xfrm>
            <a:off x="1989025" y="6450256"/>
            <a:ext cx="821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da-DK" sz="1400" dirty="0"/>
              <a:t>Abubakar et al., 2020</a:t>
            </a:r>
            <a:endParaRPr lang="en-US" sz="1400" dirty="0"/>
          </a:p>
        </p:txBody>
      </p:sp>
      <p:pic>
        <p:nvPicPr>
          <p:cNvPr id="6" name="Picture 5" descr="A diagram of a diagram of a long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1AFA0F92-D0F4-5F72-92C2-6F6EBEC631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47"/>
          <a:stretch/>
        </p:blipFill>
        <p:spPr>
          <a:xfrm>
            <a:off x="631066" y="2292593"/>
            <a:ext cx="1508760" cy="387612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AA3FFF-1C34-EBF1-0BC0-00D1544F9184}"/>
              </a:ext>
            </a:extLst>
          </p:cNvPr>
          <p:cNvSpPr/>
          <p:nvPr/>
        </p:nvSpPr>
        <p:spPr>
          <a:xfrm>
            <a:off x="2444619" y="2273645"/>
            <a:ext cx="8686800" cy="1097280"/>
          </a:xfrm>
          <a:prstGeom prst="rect">
            <a:avLst/>
          </a:prstGeom>
          <a:solidFill>
            <a:srgbClr val="C1E5F5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“</a:t>
            </a:r>
            <a:r>
              <a:rPr lang="en-US" sz="2800" b="1" dirty="0">
                <a:solidFill>
                  <a:schemeClr val="accent4"/>
                </a:solidFill>
              </a:rPr>
              <a:t>Lack of racial or diverse ethnic inclusion </a:t>
            </a:r>
            <a:r>
              <a:rPr lang="en-US" sz="2800" dirty="0">
                <a:solidFill>
                  <a:schemeClr val="tx1"/>
                </a:solidFill>
              </a:rPr>
              <a:t>during the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>
                <a:solidFill>
                  <a:schemeClr val="accent4"/>
                </a:solidFill>
              </a:rPr>
              <a:t>training </a:t>
            </a:r>
            <a:r>
              <a:rPr lang="en-US" sz="2800" dirty="0">
                <a:solidFill>
                  <a:schemeClr val="tx1"/>
                </a:solidFill>
              </a:rPr>
              <a:t>process of a machine learning algorithm”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DE14A2-DCC0-E897-2FEA-1D1CD692AD2F}"/>
              </a:ext>
            </a:extLst>
          </p:cNvPr>
          <p:cNvSpPr/>
          <p:nvPr/>
        </p:nvSpPr>
        <p:spPr>
          <a:xfrm>
            <a:off x="2444619" y="5071433"/>
            <a:ext cx="8686800" cy="1097280"/>
          </a:xfrm>
          <a:prstGeom prst="rect">
            <a:avLst/>
          </a:prstGeom>
          <a:solidFill>
            <a:srgbClr val="C1E5F5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E9ED5"/>
                </a:solidFill>
              </a:rPr>
              <a:t>Biased</a:t>
            </a:r>
            <a:r>
              <a:rPr lang="en-US" sz="3600" dirty="0">
                <a:solidFill>
                  <a:schemeClr val="tx1"/>
                </a:solidFill>
              </a:rPr>
              <a:t>, inaccurate outputs</a:t>
            </a:r>
            <a:endParaRPr lang="en-US" sz="3600" baseline="30000" dirty="0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29B1926-0523-D122-7C18-84BD4B088040}"/>
              </a:ext>
            </a:extLst>
          </p:cNvPr>
          <p:cNvSpPr/>
          <p:nvPr/>
        </p:nvSpPr>
        <p:spPr>
          <a:xfrm>
            <a:off x="6354608" y="3730647"/>
            <a:ext cx="803564" cy="981063"/>
          </a:xfrm>
          <a:prstGeom prst="downArrow">
            <a:avLst/>
          </a:prstGeom>
          <a:solidFill>
            <a:srgbClr val="0E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2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EF17C-17B7-99B2-9F52-1EDC5C51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800" b="1" dirty="0">
                <a:solidFill>
                  <a:srgbClr val="0E9ED5"/>
                </a:solidFill>
              </a:rPr>
              <a:t>Solution 1: </a:t>
            </a:r>
            <a:r>
              <a:rPr lang="en-US" sz="4800" dirty="0">
                <a:solidFill>
                  <a:schemeClr val="bg1"/>
                </a:solidFill>
              </a:rPr>
              <a:t>Skin Tone Labeling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8FFBF-B85D-FF33-DE10-549725736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100" y="2390670"/>
            <a:ext cx="2247849" cy="395961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E9ED5"/>
                </a:solidFill>
              </a:rPr>
              <a:t>Fitzpatrick Skin Type </a:t>
            </a:r>
            <a:r>
              <a:rPr lang="en-US" dirty="0"/>
              <a:t>(</a:t>
            </a:r>
            <a:r>
              <a:rPr lang="en-US" b="1" dirty="0">
                <a:solidFill>
                  <a:srgbClr val="0E9ED5"/>
                </a:solidFill>
              </a:rPr>
              <a:t>FST</a:t>
            </a:r>
            <a:r>
              <a:rPr lang="en-US" dirty="0"/>
              <a:t>)</a:t>
            </a:r>
            <a:r>
              <a:rPr lang="en-US" b="1" dirty="0">
                <a:solidFill>
                  <a:srgbClr val="0E9ED5"/>
                </a:solidFill>
              </a:rPr>
              <a:t> </a:t>
            </a:r>
            <a:r>
              <a:rPr lang="en-US" dirty="0"/>
              <a:t>scale is used to </a:t>
            </a:r>
            <a:r>
              <a:rPr lang="en-US" b="1" i="1" dirty="0"/>
              <a:t>retroactively </a:t>
            </a:r>
            <a:r>
              <a:rPr lang="en-US" dirty="0"/>
              <a:t>add skin tone data for older datasets</a:t>
            </a:r>
            <a:endParaRPr lang="en-US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C3521-A58A-89FA-A538-0D7ADC64031F}"/>
              </a:ext>
            </a:extLst>
          </p:cNvPr>
          <p:cNvSpPr txBox="1"/>
          <p:nvPr/>
        </p:nvSpPr>
        <p:spPr>
          <a:xfrm>
            <a:off x="1989025" y="6450256"/>
            <a:ext cx="821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da-DK" sz="1400" dirty="0"/>
              <a:t>Groh et al., 2022; Ward et al., 2017</a:t>
            </a:r>
            <a:endParaRPr lang="en-US" sz="1400" dirty="0"/>
          </a:p>
        </p:txBody>
      </p:sp>
      <p:graphicFrame>
        <p:nvGraphicFramePr>
          <p:cNvPr id="4" name="Content Placeholder 12">
            <a:extLst>
              <a:ext uri="{FF2B5EF4-FFF2-40B4-BE49-F238E27FC236}">
                <a16:creationId xmlns:a16="http://schemas.microsoft.com/office/drawing/2014/main" id="{E3F1B7D8-3137-5D1C-25BB-E6A69854F2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1081569"/>
              </p:ext>
            </p:extLst>
          </p:nvPr>
        </p:nvGraphicFramePr>
        <p:xfrm>
          <a:off x="4267200" y="2199104"/>
          <a:ext cx="7205769" cy="387096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1330486">
                  <a:extLst>
                    <a:ext uri="{9D8B030D-6E8A-4147-A177-3AD203B41FA5}">
                      <a16:colId xmlns:a16="http://schemas.microsoft.com/office/drawing/2014/main" val="3185259740"/>
                    </a:ext>
                  </a:extLst>
                </a:gridCol>
                <a:gridCol w="4162719">
                  <a:extLst>
                    <a:ext uri="{9D8B030D-6E8A-4147-A177-3AD203B41FA5}">
                      <a16:colId xmlns:a16="http://schemas.microsoft.com/office/drawing/2014/main" val="3423673633"/>
                    </a:ext>
                  </a:extLst>
                </a:gridCol>
                <a:gridCol w="1712564">
                  <a:extLst>
                    <a:ext uri="{9D8B030D-6E8A-4147-A177-3AD203B41FA5}">
                      <a16:colId xmlns:a16="http://schemas.microsoft.com/office/drawing/2014/main" val="85682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FST Value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Skin Tone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539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Type I</a:t>
                      </a:r>
                      <a:br>
                        <a:rPr lang="en-US" sz="1600" dirty="0"/>
                      </a:b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White skin. Always burns, never tans.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088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Type II</a:t>
                      </a:r>
                      <a:br>
                        <a:rPr lang="en-US" sz="1600" dirty="0"/>
                      </a:b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Fair skin. Always burns, tans with difficulty.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B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594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Type III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Average skin color. Sometimes mild burn, tan about average.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A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478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Type IV</a:t>
                      </a:r>
                      <a:br>
                        <a:rPr lang="en-US" sz="1600" dirty="0"/>
                      </a:b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Light-brown skin. Rarely burns. Tans easily.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7F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307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Type V</a:t>
                      </a:r>
                      <a:br>
                        <a:rPr lang="en-US" sz="1600" dirty="0"/>
                      </a:b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Brown skin. Never burns. Tans very easily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3A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79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Type VI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Black skin. Heavily pigmented. Never burns, tans very easily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08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293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731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BCAD1"/>
    </a:accent1>
    <a:accent2>
      <a:srgbClr val="BF9773"/>
    </a:accent2>
    <a:accent3>
      <a:srgbClr val="2D2117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1253</Words>
  <Application>Microsoft Office PowerPoint</Application>
  <PresentationFormat>Widescreen</PresentationFormat>
  <Paragraphs>302</Paragraphs>
  <Slides>41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DengXian</vt:lpstr>
      <vt:lpstr>Aptos</vt:lpstr>
      <vt:lpstr>Aptos Display</vt:lpstr>
      <vt:lpstr>Arial</vt:lpstr>
      <vt:lpstr>Symbol</vt:lpstr>
      <vt:lpstr>Times New Roman</vt:lpstr>
      <vt:lpstr>Office Theme</vt:lpstr>
      <vt:lpstr>Mitigating Algorithmic Bias in Machine Learning Models for Skin Cancer Detection</vt:lpstr>
      <vt:lpstr>PowerPoint Presentation</vt:lpstr>
      <vt:lpstr>Research Significance</vt:lpstr>
      <vt:lpstr>Research Significance</vt:lpstr>
      <vt:lpstr>CNN Model Structure</vt:lpstr>
      <vt:lpstr>Input: Dermoscopic Images</vt:lpstr>
      <vt:lpstr>Limitations of Existing Datasets</vt:lpstr>
      <vt:lpstr>Output: Algorithmic Bias</vt:lpstr>
      <vt:lpstr>Solution 1: Skin Tone Labeling</vt:lpstr>
      <vt:lpstr>Solution 2: DB-VAE Resampling</vt:lpstr>
      <vt:lpstr>Solution 3: Artificial Image Generation</vt:lpstr>
      <vt:lpstr>Gaps to Fill</vt:lpstr>
      <vt:lpstr>Research Question</vt:lpstr>
      <vt:lpstr>Initial Expectations</vt:lpstr>
      <vt:lpstr>PowerPoint Presentation</vt:lpstr>
      <vt:lpstr>Methodology</vt:lpstr>
      <vt:lpstr>Methodology</vt:lpstr>
      <vt:lpstr>Curate Input Data</vt:lpstr>
      <vt:lpstr>Methodology</vt:lpstr>
      <vt:lpstr>Process Training Datasets</vt:lpstr>
      <vt:lpstr>Methodology</vt:lpstr>
      <vt:lpstr>Quantify Underrepresentation</vt:lpstr>
      <vt:lpstr>Methodology</vt:lpstr>
      <vt:lpstr>Example Model: Model 1</vt:lpstr>
      <vt:lpstr>PowerPoint Presentation</vt:lpstr>
      <vt:lpstr>Compare Models</vt:lpstr>
      <vt:lpstr>Dataset Supplementation</vt:lpstr>
      <vt:lpstr>DB-VAE Resampling</vt:lpstr>
      <vt:lpstr>DB-VAE Resampling</vt:lpstr>
      <vt:lpstr>PowerPoint Presentation</vt:lpstr>
      <vt:lpstr>Combination Model</vt:lpstr>
      <vt:lpstr>PowerPoint Presentation</vt:lpstr>
      <vt:lpstr>Conclusions: Answering the RQ</vt:lpstr>
      <vt:lpstr>Implications</vt:lpstr>
      <vt:lpstr>Limitation: FST Misclassification</vt:lpstr>
      <vt:lpstr>Limitation: FST Misclassification</vt:lpstr>
      <vt:lpstr>Limitation: Image Processing</vt:lpstr>
      <vt:lpstr>Future Directions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Tyler Yang</dc:creator>
  <cp:lastModifiedBy>Tyler Yang</cp:lastModifiedBy>
  <cp:revision>1</cp:revision>
  <cp:lastPrinted>2024-04-08T15:34:01Z</cp:lastPrinted>
  <dcterms:created xsi:type="dcterms:W3CDTF">2024-04-01T18:11:42Z</dcterms:created>
  <dcterms:modified xsi:type="dcterms:W3CDTF">2024-04-16T03:41:38Z</dcterms:modified>
</cp:coreProperties>
</file>